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  <p:sldMasterId id="2147483686" r:id="rId2"/>
  </p:sldMasterIdLst>
  <p:notesMasterIdLst>
    <p:notesMasterId r:id="rId38"/>
  </p:notesMasterIdLst>
  <p:sldIdLst>
    <p:sldId id="1987" r:id="rId3"/>
    <p:sldId id="1885" r:id="rId4"/>
    <p:sldId id="1991" r:id="rId5"/>
    <p:sldId id="1992" r:id="rId6"/>
    <p:sldId id="1993" r:id="rId7"/>
    <p:sldId id="1994" r:id="rId8"/>
    <p:sldId id="1995" r:id="rId9"/>
    <p:sldId id="1996" r:id="rId10"/>
    <p:sldId id="1997" r:id="rId11"/>
    <p:sldId id="1998" r:id="rId12"/>
    <p:sldId id="1999" r:id="rId13"/>
    <p:sldId id="2000" r:id="rId14"/>
    <p:sldId id="2001" r:id="rId15"/>
    <p:sldId id="2002" r:id="rId16"/>
    <p:sldId id="2003" r:id="rId17"/>
    <p:sldId id="2004" r:id="rId18"/>
    <p:sldId id="2005" r:id="rId19"/>
    <p:sldId id="2006" r:id="rId20"/>
    <p:sldId id="1990" r:id="rId21"/>
    <p:sldId id="1871" r:id="rId22"/>
    <p:sldId id="1989" r:id="rId23"/>
    <p:sldId id="258" r:id="rId24"/>
    <p:sldId id="2011" r:id="rId25"/>
    <p:sldId id="2012" r:id="rId26"/>
    <p:sldId id="2020" r:id="rId27"/>
    <p:sldId id="2013" r:id="rId28"/>
    <p:sldId id="2014" r:id="rId29"/>
    <p:sldId id="2022" r:id="rId30"/>
    <p:sldId id="2015" r:id="rId31"/>
    <p:sldId id="2016" r:id="rId32"/>
    <p:sldId id="2023" r:id="rId33"/>
    <p:sldId id="2017" r:id="rId34"/>
    <p:sldId id="2018" r:id="rId35"/>
    <p:sldId id="2021" r:id="rId36"/>
    <p:sldId id="2019" r:id="rId37"/>
  </p:sldIdLst>
  <p:sldSz cx="12192000" cy="6858000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5CFC"/>
    <a:srgbClr val="FFFFCC"/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F3A4E9-2CF1-426D-ABF8-0244543B6FB1}">
  <a:tblStyle styleId="{E1F3A4E9-2CF1-426D-ABF8-0244543B6F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5" d="100"/>
          <a:sy n="65" d="100"/>
        </p:scale>
        <p:origin x="58" y="2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93F9F2-73D2-4E77-8812-B4BF748C1798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5071EB4-EB2D-406F-B30A-39F84779EE66}">
      <dgm:prSet phldrT="[텍스트]"/>
      <dgm:spPr>
        <a:solidFill>
          <a:schemeClr val="bg1">
            <a:lumMod val="95000"/>
          </a:schemeClr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Ｐｌａｙｅｒ　１</a:t>
          </a:r>
        </a:p>
      </dgm:t>
    </dgm:pt>
    <dgm:pt modelId="{3E4759E9-DB7D-4DFB-81DD-16E6277A3359}" type="parTrans" cxnId="{6F835B35-0683-4A42-9F51-1B59EEF452A8}">
      <dgm:prSet/>
      <dgm:spPr/>
      <dgm:t>
        <a:bodyPr/>
        <a:lstStyle/>
        <a:p>
          <a:pPr latinLnBrk="1"/>
          <a:endParaRPr lang="ko-KR" altLang="en-US"/>
        </a:p>
      </dgm:t>
    </dgm:pt>
    <dgm:pt modelId="{9DE256DF-3AD1-47E8-9729-A8888ED397B9}" type="sibTrans" cxnId="{6F835B35-0683-4A42-9F51-1B59EEF452A8}">
      <dgm:prSet/>
      <dgm:spPr/>
      <dgm:t>
        <a:bodyPr/>
        <a:lstStyle/>
        <a:p>
          <a:pPr latinLnBrk="1"/>
          <a:endParaRPr lang="ko-KR" altLang="en-US"/>
        </a:p>
      </dgm:t>
    </dgm:pt>
    <dgm:pt modelId="{6B3E3404-978B-45DA-AA07-A54E1747DE94}">
      <dgm:prSet phldrT="[텍스트]"/>
      <dgm:spPr>
        <a:solidFill>
          <a:schemeClr val="bg1">
            <a:lumMod val="95000"/>
          </a:schemeClr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Ｐｌａｙｅｒ　２</a:t>
          </a:r>
        </a:p>
      </dgm:t>
    </dgm:pt>
    <dgm:pt modelId="{370B4E0C-AE4C-47D7-9C1D-03EACDC43BBC}" type="parTrans" cxnId="{18C850B3-635D-4C0F-9337-6C1F0E5DE66A}">
      <dgm:prSet/>
      <dgm:spPr/>
      <dgm:t>
        <a:bodyPr/>
        <a:lstStyle/>
        <a:p>
          <a:pPr latinLnBrk="1"/>
          <a:endParaRPr lang="ko-KR" altLang="en-US"/>
        </a:p>
      </dgm:t>
    </dgm:pt>
    <dgm:pt modelId="{788CCBEE-F7F0-4815-A9D4-2C28EC23EBCF}" type="sibTrans" cxnId="{18C850B3-635D-4C0F-9337-6C1F0E5DE66A}">
      <dgm:prSet/>
      <dgm:spPr/>
      <dgm:t>
        <a:bodyPr/>
        <a:lstStyle/>
        <a:p>
          <a:pPr latinLnBrk="1"/>
          <a:endParaRPr lang="ko-KR" altLang="en-US"/>
        </a:p>
      </dgm:t>
    </dgm:pt>
    <dgm:pt modelId="{309A6114-F6FF-4A2B-9222-13CFEE0B57C7}">
      <dgm:prSet phldrT="[텍스트]"/>
      <dgm:spPr>
        <a:solidFill>
          <a:schemeClr val="bg1">
            <a:lumMod val="95000"/>
          </a:schemeClr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Ｐｌａｙｅｒ　３</a:t>
          </a:r>
        </a:p>
      </dgm:t>
    </dgm:pt>
    <dgm:pt modelId="{06A24977-EFBD-4D01-9576-34B9C0AA6A2D}" type="parTrans" cxnId="{A7701656-6CC9-47FB-8BD5-9878EC41AAA7}">
      <dgm:prSet/>
      <dgm:spPr/>
      <dgm:t>
        <a:bodyPr/>
        <a:lstStyle/>
        <a:p>
          <a:pPr latinLnBrk="1"/>
          <a:endParaRPr lang="ko-KR" altLang="en-US"/>
        </a:p>
      </dgm:t>
    </dgm:pt>
    <dgm:pt modelId="{0023A5E9-DA15-45F8-96EC-84F165720F15}" type="sibTrans" cxnId="{A7701656-6CC9-47FB-8BD5-9878EC41AAA7}">
      <dgm:prSet/>
      <dgm:spPr/>
      <dgm:t>
        <a:bodyPr/>
        <a:lstStyle/>
        <a:p>
          <a:pPr latinLnBrk="1"/>
          <a:endParaRPr lang="ko-KR" altLang="en-US"/>
        </a:p>
      </dgm:t>
    </dgm:pt>
    <dgm:pt modelId="{7E71B823-F766-452C-A387-CE826CBAC352}">
      <dgm:prSet phldrT="[텍스트]"/>
      <dgm:spPr>
        <a:solidFill>
          <a:schemeClr val="bg1">
            <a:lumMod val="95000"/>
          </a:schemeClr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Ｐｌａｙｅｒ　４</a:t>
          </a:r>
        </a:p>
      </dgm:t>
    </dgm:pt>
    <dgm:pt modelId="{E9195677-FC0A-4149-89D9-AC6D1B99E48E}" type="parTrans" cxnId="{2646A87F-A97A-43EC-88D0-A1E61E175D2E}">
      <dgm:prSet/>
      <dgm:spPr/>
      <dgm:t>
        <a:bodyPr/>
        <a:lstStyle/>
        <a:p>
          <a:pPr latinLnBrk="1"/>
          <a:endParaRPr lang="ko-KR" altLang="en-US"/>
        </a:p>
      </dgm:t>
    </dgm:pt>
    <dgm:pt modelId="{B7E6071C-DED4-4F65-94A5-BC5562B82811}" type="sibTrans" cxnId="{2646A87F-A97A-43EC-88D0-A1E61E175D2E}">
      <dgm:prSet/>
      <dgm:spPr/>
      <dgm:t>
        <a:bodyPr/>
        <a:lstStyle/>
        <a:p>
          <a:pPr latinLnBrk="1"/>
          <a:endParaRPr lang="ko-KR" altLang="en-US"/>
        </a:p>
      </dgm:t>
    </dgm:pt>
    <dgm:pt modelId="{E99F81CC-BF21-4686-8BC3-C9AE709F9E74}">
      <dgm:prSet phldrT="[텍스트]"/>
      <dgm:spPr>
        <a:solidFill>
          <a:schemeClr val="bg1">
            <a:lumMod val="95000"/>
          </a:schemeClr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Ｐｌａｙｅｒ　１</a:t>
          </a:r>
        </a:p>
      </dgm:t>
    </dgm:pt>
    <dgm:pt modelId="{FB8B4DB0-7588-4F3F-9016-081395CDCF8E}" type="parTrans" cxnId="{B07312BA-2060-4FF0-975D-8EA5D530F104}">
      <dgm:prSet/>
      <dgm:spPr/>
      <dgm:t>
        <a:bodyPr/>
        <a:lstStyle/>
        <a:p>
          <a:pPr latinLnBrk="1"/>
          <a:endParaRPr lang="ko-KR" altLang="en-US"/>
        </a:p>
      </dgm:t>
    </dgm:pt>
    <dgm:pt modelId="{8F56C93E-CC98-4E13-913D-DBD88372A05D}" type="sibTrans" cxnId="{B07312BA-2060-4FF0-975D-8EA5D530F104}">
      <dgm:prSet/>
      <dgm:spPr/>
      <dgm:t>
        <a:bodyPr/>
        <a:lstStyle/>
        <a:p>
          <a:pPr latinLnBrk="1"/>
          <a:endParaRPr lang="ko-KR" altLang="en-US"/>
        </a:p>
      </dgm:t>
    </dgm:pt>
    <dgm:pt modelId="{102A1879-3363-4083-9E07-9FBF70126EE2}" type="pres">
      <dgm:prSet presAssocID="{C893F9F2-73D2-4E77-8812-B4BF748C1798}" presName="Name0" presStyleCnt="0">
        <dgm:presLayoutVars>
          <dgm:dir/>
          <dgm:resizeHandles val="exact"/>
        </dgm:presLayoutVars>
      </dgm:prSet>
      <dgm:spPr/>
    </dgm:pt>
    <dgm:pt modelId="{535D7230-FD4D-4C1E-9702-D5D82BCF7FA6}" type="pres">
      <dgm:prSet presAssocID="{C893F9F2-73D2-4E77-8812-B4BF748C1798}" presName="cycle" presStyleCnt="0"/>
      <dgm:spPr/>
    </dgm:pt>
    <dgm:pt modelId="{BCD57E3D-DFD5-4494-9D69-B40162CE9929}" type="pres">
      <dgm:prSet presAssocID="{05071EB4-EB2D-406F-B30A-39F84779EE66}" presName="nodeFirstNode" presStyleLbl="node1" presStyleIdx="0" presStyleCnt="5">
        <dgm:presLayoutVars>
          <dgm:bulletEnabled val="1"/>
        </dgm:presLayoutVars>
      </dgm:prSet>
      <dgm:spPr/>
    </dgm:pt>
    <dgm:pt modelId="{76A55195-B1A2-43EC-9107-360167D72C2C}" type="pres">
      <dgm:prSet presAssocID="{9DE256DF-3AD1-47E8-9729-A8888ED397B9}" presName="sibTransFirstNode" presStyleLbl="bgShp" presStyleIdx="0" presStyleCnt="1"/>
      <dgm:spPr/>
    </dgm:pt>
    <dgm:pt modelId="{BAB44D77-0ABD-4516-A462-A3F56FA339CD}" type="pres">
      <dgm:prSet presAssocID="{6B3E3404-978B-45DA-AA07-A54E1747DE94}" presName="nodeFollowingNodes" presStyleLbl="node1" presStyleIdx="1" presStyleCnt="5">
        <dgm:presLayoutVars>
          <dgm:bulletEnabled val="1"/>
        </dgm:presLayoutVars>
      </dgm:prSet>
      <dgm:spPr/>
    </dgm:pt>
    <dgm:pt modelId="{9A522C95-6002-497E-BABA-361B61ECBC8C}" type="pres">
      <dgm:prSet presAssocID="{309A6114-F6FF-4A2B-9222-13CFEE0B57C7}" presName="nodeFollowingNodes" presStyleLbl="node1" presStyleIdx="2" presStyleCnt="5">
        <dgm:presLayoutVars>
          <dgm:bulletEnabled val="1"/>
        </dgm:presLayoutVars>
      </dgm:prSet>
      <dgm:spPr/>
    </dgm:pt>
    <dgm:pt modelId="{6FC49A64-6385-4DD2-926D-93B58E8507BD}" type="pres">
      <dgm:prSet presAssocID="{7E71B823-F766-452C-A387-CE826CBAC352}" presName="nodeFollowingNodes" presStyleLbl="node1" presStyleIdx="3" presStyleCnt="5">
        <dgm:presLayoutVars>
          <dgm:bulletEnabled val="1"/>
        </dgm:presLayoutVars>
      </dgm:prSet>
      <dgm:spPr/>
    </dgm:pt>
    <dgm:pt modelId="{097F2143-7AED-47E4-B489-E41C18BB130C}" type="pres">
      <dgm:prSet presAssocID="{E99F81CC-BF21-4686-8BC3-C9AE709F9E74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D1EA6D1F-E280-4CB3-92BD-E5E04B4913B3}" type="presOf" srcId="{309A6114-F6FF-4A2B-9222-13CFEE0B57C7}" destId="{9A522C95-6002-497E-BABA-361B61ECBC8C}" srcOrd="0" destOrd="0" presId="urn:microsoft.com/office/officeart/2005/8/layout/cycle3"/>
    <dgm:cxn modelId="{1549342A-5881-4A67-BEAC-E4F5854D9D9E}" type="presOf" srcId="{9DE256DF-3AD1-47E8-9729-A8888ED397B9}" destId="{76A55195-B1A2-43EC-9107-360167D72C2C}" srcOrd="0" destOrd="0" presId="urn:microsoft.com/office/officeart/2005/8/layout/cycle3"/>
    <dgm:cxn modelId="{CDFCEC2A-78E3-48BF-AC1A-1108C9990761}" type="presOf" srcId="{C893F9F2-73D2-4E77-8812-B4BF748C1798}" destId="{102A1879-3363-4083-9E07-9FBF70126EE2}" srcOrd="0" destOrd="0" presId="urn:microsoft.com/office/officeart/2005/8/layout/cycle3"/>
    <dgm:cxn modelId="{6F835B35-0683-4A42-9F51-1B59EEF452A8}" srcId="{C893F9F2-73D2-4E77-8812-B4BF748C1798}" destId="{05071EB4-EB2D-406F-B30A-39F84779EE66}" srcOrd="0" destOrd="0" parTransId="{3E4759E9-DB7D-4DFB-81DD-16E6277A3359}" sibTransId="{9DE256DF-3AD1-47E8-9729-A8888ED397B9}"/>
    <dgm:cxn modelId="{44094066-B43A-43C5-AB26-95FBA9E15CB4}" type="presOf" srcId="{05071EB4-EB2D-406F-B30A-39F84779EE66}" destId="{BCD57E3D-DFD5-4494-9D69-B40162CE9929}" srcOrd="0" destOrd="0" presId="urn:microsoft.com/office/officeart/2005/8/layout/cycle3"/>
    <dgm:cxn modelId="{0778AB70-A4BC-401C-9D19-5C0B16E82B27}" type="presOf" srcId="{7E71B823-F766-452C-A387-CE826CBAC352}" destId="{6FC49A64-6385-4DD2-926D-93B58E8507BD}" srcOrd="0" destOrd="0" presId="urn:microsoft.com/office/officeart/2005/8/layout/cycle3"/>
    <dgm:cxn modelId="{A7701656-6CC9-47FB-8BD5-9878EC41AAA7}" srcId="{C893F9F2-73D2-4E77-8812-B4BF748C1798}" destId="{309A6114-F6FF-4A2B-9222-13CFEE0B57C7}" srcOrd="2" destOrd="0" parTransId="{06A24977-EFBD-4D01-9576-34B9C0AA6A2D}" sibTransId="{0023A5E9-DA15-45F8-96EC-84F165720F15}"/>
    <dgm:cxn modelId="{2646A87F-A97A-43EC-88D0-A1E61E175D2E}" srcId="{C893F9F2-73D2-4E77-8812-B4BF748C1798}" destId="{7E71B823-F766-452C-A387-CE826CBAC352}" srcOrd="3" destOrd="0" parTransId="{E9195677-FC0A-4149-89D9-AC6D1B99E48E}" sibTransId="{B7E6071C-DED4-4F65-94A5-BC5562B82811}"/>
    <dgm:cxn modelId="{18C850B3-635D-4C0F-9337-6C1F0E5DE66A}" srcId="{C893F9F2-73D2-4E77-8812-B4BF748C1798}" destId="{6B3E3404-978B-45DA-AA07-A54E1747DE94}" srcOrd="1" destOrd="0" parTransId="{370B4E0C-AE4C-47D7-9C1D-03EACDC43BBC}" sibTransId="{788CCBEE-F7F0-4815-A9D4-2C28EC23EBCF}"/>
    <dgm:cxn modelId="{FF137EB6-6046-4DE7-8A8E-D9724AD9089F}" type="presOf" srcId="{E99F81CC-BF21-4686-8BC3-C9AE709F9E74}" destId="{097F2143-7AED-47E4-B489-E41C18BB130C}" srcOrd="0" destOrd="0" presId="urn:microsoft.com/office/officeart/2005/8/layout/cycle3"/>
    <dgm:cxn modelId="{B07312BA-2060-4FF0-975D-8EA5D530F104}" srcId="{C893F9F2-73D2-4E77-8812-B4BF748C1798}" destId="{E99F81CC-BF21-4686-8BC3-C9AE709F9E74}" srcOrd="4" destOrd="0" parTransId="{FB8B4DB0-7588-4F3F-9016-081395CDCF8E}" sibTransId="{8F56C93E-CC98-4E13-913D-DBD88372A05D}"/>
    <dgm:cxn modelId="{AA9D2BEE-DA09-4A4B-A672-1957DB0CD91B}" type="presOf" srcId="{6B3E3404-978B-45DA-AA07-A54E1747DE94}" destId="{BAB44D77-0ABD-4516-A462-A3F56FA339CD}" srcOrd="0" destOrd="0" presId="urn:microsoft.com/office/officeart/2005/8/layout/cycle3"/>
    <dgm:cxn modelId="{E7304C41-E418-4C6B-A446-C1420FF9C56C}" type="presParOf" srcId="{102A1879-3363-4083-9E07-9FBF70126EE2}" destId="{535D7230-FD4D-4C1E-9702-D5D82BCF7FA6}" srcOrd="0" destOrd="0" presId="urn:microsoft.com/office/officeart/2005/8/layout/cycle3"/>
    <dgm:cxn modelId="{A74AE0B0-7CE1-437C-A2D3-BD2A4F18B7FD}" type="presParOf" srcId="{535D7230-FD4D-4C1E-9702-D5D82BCF7FA6}" destId="{BCD57E3D-DFD5-4494-9D69-B40162CE9929}" srcOrd="0" destOrd="0" presId="urn:microsoft.com/office/officeart/2005/8/layout/cycle3"/>
    <dgm:cxn modelId="{C38FFCC3-4AEC-457C-AA0C-7F6289C42A5E}" type="presParOf" srcId="{535D7230-FD4D-4C1E-9702-D5D82BCF7FA6}" destId="{76A55195-B1A2-43EC-9107-360167D72C2C}" srcOrd="1" destOrd="0" presId="urn:microsoft.com/office/officeart/2005/8/layout/cycle3"/>
    <dgm:cxn modelId="{95DE4C93-33CD-473E-B74D-32F425E3C076}" type="presParOf" srcId="{535D7230-FD4D-4C1E-9702-D5D82BCF7FA6}" destId="{BAB44D77-0ABD-4516-A462-A3F56FA339CD}" srcOrd="2" destOrd="0" presId="urn:microsoft.com/office/officeart/2005/8/layout/cycle3"/>
    <dgm:cxn modelId="{E0ED747F-9854-4181-B03F-0BF6E010558D}" type="presParOf" srcId="{535D7230-FD4D-4C1E-9702-D5D82BCF7FA6}" destId="{9A522C95-6002-497E-BABA-361B61ECBC8C}" srcOrd="3" destOrd="0" presId="urn:microsoft.com/office/officeart/2005/8/layout/cycle3"/>
    <dgm:cxn modelId="{D2038AC2-FCD0-4CA6-B700-FD59424E28E1}" type="presParOf" srcId="{535D7230-FD4D-4C1E-9702-D5D82BCF7FA6}" destId="{6FC49A64-6385-4DD2-926D-93B58E8507BD}" srcOrd="4" destOrd="0" presId="urn:microsoft.com/office/officeart/2005/8/layout/cycle3"/>
    <dgm:cxn modelId="{FE7C5965-F9D6-4E2F-8D23-C575A30CF54B}" type="presParOf" srcId="{535D7230-FD4D-4C1E-9702-D5D82BCF7FA6}" destId="{097F2143-7AED-47E4-B489-E41C18BB130C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A55195-B1A2-43EC-9107-360167D72C2C}">
      <dsp:nvSpPr>
        <dsp:cNvPr id="0" name=""/>
        <dsp:cNvSpPr/>
      </dsp:nvSpPr>
      <dsp:spPr>
        <a:xfrm>
          <a:off x="509381" y="-14712"/>
          <a:ext cx="3057805" cy="3057805"/>
        </a:xfrm>
        <a:prstGeom prst="circularArrow">
          <a:avLst>
            <a:gd name="adj1" fmla="val 5544"/>
            <a:gd name="adj2" fmla="val 330680"/>
            <a:gd name="adj3" fmla="val 13901532"/>
            <a:gd name="adj4" fmla="val 17309985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D57E3D-DFD5-4494-9D69-B40162CE9929}">
      <dsp:nvSpPr>
        <dsp:cNvPr id="0" name=""/>
        <dsp:cNvSpPr/>
      </dsp:nvSpPr>
      <dsp:spPr>
        <a:xfrm>
          <a:off x="1361510" y="619"/>
          <a:ext cx="1353548" cy="676774"/>
        </a:xfrm>
        <a:prstGeom prst="round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</a:rPr>
            <a:t>Ｐｌａｙｅｒ　１</a:t>
          </a:r>
        </a:p>
      </dsp:txBody>
      <dsp:txXfrm>
        <a:off x="1394547" y="33656"/>
        <a:ext cx="1287474" cy="610700"/>
      </dsp:txXfrm>
    </dsp:sp>
    <dsp:sp modelId="{BAB44D77-0ABD-4516-A462-A3F56FA339CD}">
      <dsp:nvSpPr>
        <dsp:cNvPr id="0" name=""/>
        <dsp:cNvSpPr/>
      </dsp:nvSpPr>
      <dsp:spPr>
        <a:xfrm>
          <a:off x="2601657" y="901639"/>
          <a:ext cx="1353548" cy="676774"/>
        </a:xfrm>
        <a:prstGeom prst="round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</a:rPr>
            <a:t>Ｐｌａｙｅｒ　２</a:t>
          </a:r>
        </a:p>
      </dsp:txBody>
      <dsp:txXfrm>
        <a:off x="2634694" y="934676"/>
        <a:ext cx="1287474" cy="610700"/>
      </dsp:txXfrm>
    </dsp:sp>
    <dsp:sp modelId="{9A522C95-6002-497E-BABA-361B61ECBC8C}">
      <dsp:nvSpPr>
        <dsp:cNvPr id="0" name=""/>
        <dsp:cNvSpPr/>
      </dsp:nvSpPr>
      <dsp:spPr>
        <a:xfrm>
          <a:off x="2127963" y="2359520"/>
          <a:ext cx="1353548" cy="676774"/>
        </a:xfrm>
        <a:prstGeom prst="round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</a:rPr>
            <a:t>Ｐｌａｙｅｒ　３</a:t>
          </a:r>
        </a:p>
      </dsp:txBody>
      <dsp:txXfrm>
        <a:off x="2161000" y="2392557"/>
        <a:ext cx="1287474" cy="610700"/>
      </dsp:txXfrm>
    </dsp:sp>
    <dsp:sp modelId="{6FC49A64-6385-4DD2-926D-93B58E8507BD}">
      <dsp:nvSpPr>
        <dsp:cNvPr id="0" name=""/>
        <dsp:cNvSpPr/>
      </dsp:nvSpPr>
      <dsp:spPr>
        <a:xfrm>
          <a:off x="595057" y="2359520"/>
          <a:ext cx="1353548" cy="676774"/>
        </a:xfrm>
        <a:prstGeom prst="round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</a:rPr>
            <a:t>Ｐｌａｙｅｒ　４</a:t>
          </a:r>
        </a:p>
      </dsp:txBody>
      <dsp:txXfrm>
        <a:off x="628094" y="2392557"/>
        <a:ext cx="1287474" cy="610700"/>
      </dsp:txXfrm>
    </dsp:sp>
    <dsp:sp modelId="{097F2143-7AED-47E4-B489-E41C18BB130C}">
      <dsp:nvSpPr>
        <dsp:cNvPr id="0" name=""/>
        <dsp:cNvSpPr/>
      </dsp:nvSpPr>
      <dsp:spPr>
        <a:xfrm>
          <a:off x="121363" y="901639"/>
          <a:ext cx="1353548" cy="676774"/>
        </a:xfrm>
        <a:prstGeom prst="roundRect">
          <a:avLst/>
        </a:prstGeom>
        <a:solidFill>
          <a:schemeClr val="bg1">
            <a:lumMod val="95000"/>
          </a:schemeClr>
        </a:solidFill>
        <a:ln w="190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</a:rPr>
            <a:t>Ｐｌａｙｅｒ　１</a:t>
          </a:r>
        </a:p>
      </dsp:txBody>
      <dsp:txXfrm>
        <a:off x="154400" y="934676"/>
        <a:ext cx="1287474" cy="610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ec2451b0c_2_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1ec2451b0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2515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7702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7702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0330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0334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0334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628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9463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7606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7606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145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250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14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c2451b0c_2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1ec2451b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6695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500" cy="53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5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5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7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5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9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9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9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9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9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5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21CB551-D679-7692-E2B9-F94A7ADFDA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0" contrast="-67000"/>
                    </a14:imgEffect>
                  </a14:imgLayer>
                </a14:imgProps>
              </a:ext>
            </a:extLst>
          </a:blip>
          <a:srcRect l="15216" r="15216"/>
          <a:stretch/>
        </p:blipFill>
        <p:spPr>
          <a:xfrm>
            <a:off x="0" y="-1"/>
            <a:ext cx="8958694" cy="5478076"/>
          </a:xfrm>
          <a:custGeom>
            <a:avLst/>
            <a:gdLst>
              <a:gd name="connsiteX0" fmla="*/ 0 w 8958694"/>
              <a:gd name="connsiteY0" fmla="*/ 0 h 5478076"/>
              <a:gd name="connsiteX1" fmla="*/ 8958694 w 8958694"/>
              <a:gd name="connsiteY1" fmla="*/ 0 h 5478076"/>
              <a:gd name="connsiteX2" fmla="*/ 3480619 w 8958694"/>
              <a:gd name="connsiteY2" fmla="*/ 5478076 h 5478076"/>
              <a:gd name="connsiteX3" fmla="*/ 0 w 8958694"/>
              <a:gd name="connsiteY3" fmla="*/ 1997456 h 547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8694" h="5478076">
                <a:moveTo>
                  <a:pt x="0" y="0"/>
                </a:moveTo>
                <a:lnTo>
                  <a:pt x="8958694" y="0"/>
                </a:lnTo>
                <a:lnTo>
                  <a:pt x="3480619" y="5478076"/>
                </a:lnTo>
                <a:lnTo>
                  <a:pt x="0" y="1997456"/>
                </a:lnTo>
                <a:close/>
              </a:path>
            </a:pathLst>
          </a:custGeom>
        </p:spPr>
      </p:pic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911BDABA-C291-A6E7-E16A-95D75BDB18DA}"/>
              </a:ext>
            </a:extLst>
          </p:cNvPr>
          <p:cNvSpPr/>
          <p:nvPr/>
        </p:nvSpPr>
        <p:spPr>
          <a:xfrm rot="18900000">
            <a:off x="5724567" y="1265992"/>
            <a:ext cx="4042344" cy="235829"/>
          </a:xfrm>
          <a:custGeom>
            <a:avLst/>
            <a:gdLst>
              <a:gd name="connsiteX0" fmla="*/ 4 w 4543442"/>
              <a:gd name="connsiteY0" fmla="*/ 0 h 242470"/>
              <a:gd name="connsiteX1" fmla="*/ 4 w 4543442"/>
              <a:gd name="connsiteY1" fmla="*/ 242470 h 242470"/>
              <a:gd name="connsiteX2" fmla="*/ 0 w 4543442"/>
              <a:gd name="connsiteY2" fmla="*/ 242470 h 242470"/>
              <a:gd name="connsiteX3" fmla="*/ 0 w 4543442"/>
              <a:gd name="connsiteY3" fmla="*/ 0 h 242470"/>
              <a:gd name="connsiteX4" fmla="*/ 4543442 w 4543442"/>
              <a:gd name="connsiteY4" fmla="*/ 0 h 242470"/>
              <a:gd name="connsiteX5" fmla="*/ 4543442 w 4543442"/>
              <a:gd name="connsiteY5" fmla="*/ 242470 h 242470"/>
              <a:gd name="connsiteX6" fmla="*/ 401963 w 4543442"/>
              <a:gd name="connsiteY6" fmla="*/ 242470 h 242470"/>
              <a:gd name="connsiteX7" fmla="*/ 11 w 4543442"/>
              <a:gd name="connsiteY7" fmla="*/ 0 h 24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43442" h="242470">
                <a:moveTo>
                  <a:pt x="4" y="0"/>
                </a:moveTo>
                <a:lnTo>
                  <a:pt x="4" y="242470"/>
                </a:lnTo>
                <a:lnTo>
                  <a:pt x="0" y="242470"/>
                </a:lnTo>
                <a:lnTo>
                  <a:pt x="0" y="0"/>
                </a:lnTo>
                <a:close/>
                <a:moveTo>
                  <a:pt x="4543442" y="0"/>
                </a:moveTo>
                <a:lnTo>
                  <a:pt x="4543442" y="242470"/>
                </a:lnTo>
                <a:lnTo>
                  <a:pt x="401963" y="242470"/>
                </a:lnTo>
                <a:lnTo>
                  <a:pt x="11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FE8F5B-C91F-F2F8-8471-076DE3783CEC}"/>
              </a:ext>
            </a:extLst>
          </p:cNvPr>
          <p:cNvSpPr txBox="1"/>
          <p:nvPr/>
        </p:nvSpPr>
        <p:spPr>
          <a:xfrm>
            <a:off x="8023978" y="4200000"/>
            <a:ext cx="3040897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ko-KR" altLang="en-US" sz="28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프로그래밍 설계 </a:t>
            </a:r>
            <a:r>
              <a:rPr lang="en-US" altLang="ko-KR" sz="28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7</a:t>
            </a:r>
            <a:r>
              <a:rPr lang="ko-KR" altLang="en-US" sz="28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E280AB-10D4-19ED-0A61-6D71618ED17A}"/>
              </a:ext>
            </a:extLst>
          </p:cNvPr>
          <p:cNvSpPr txBox="1"/>
          <p:nvPr/>
        </p:nvSpPr>
        <p:spPr>
          <a:xfrm>
            <a:off x="8132634" y="2600836"/>
            <a:ext cx="3000821" cy="123937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>
              <a:lnSpc>
                <a:spcPct val="110000"/>
              </a:lnSpc>
            </a:pPr>
            <a:r>
              <a:rPr lang="ko-KR" altLang="en-US" sz="8000" spc="-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달무띠</a:t>
            </a:r>
            <a:endParaRPr lang="ko-KR" altLang="en-US" sz="8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37F65F-6698-8AB0-2947-18D01085BB08}"/>
              </a:ext>
            </a:extLst>
          </p:cNvPr>
          <p:cNvSpPr txBox="1"/>
          <p:nvPr/>
        </p:nvSpPr>
        <p:spPr>
          <a:xfrm>
            <a:off x="8180393" y="6196174"/>
            <a:ext cx="29530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 </a:t>
            </a:r>
            <a:r>
              <a:rPr lang="ko-KR" altLang="en-US" sz="1600" dirty="0" err="1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황현석</a:t>
            </a:r>
            <a:r>
              <a:rPr lang="en-US" altLang="ko-KR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이진석</a:t>
            </a:r>
            <a:r>
              <a:rPr lang="en-US" altLang="ko-KR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김민석</a:t>
            </a:r>
            <a:r>
              <a:rPr lang="en-US" altLang="ko-KR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이승헌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545D3-3C5D-5E82-CA99-B73F8D2CC9F0}"/>
              </a:ext>
            </a:extLst>
          </p:cNvPr>
          <p:cNvSpPr txBox="1"/>
          <p:nvPr/>
        </p:nvSpPr>
        <p:spPr>
          <a:xfrm>
            <a:off x="8337205" y="4690482"/>
            <a:ext cx="2727670" cy="8093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r">
              <a:lnSpc>
                <a:spcPct val="130000"/>
              </a:lnSpc>
            </a:pPr>
            <a:r>
              <a:rPr lang="ko-KR" alt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인생은 불공평합니다</a:t>
            </a:r>
            <a:r>
              <a:rPr lang="en-US" altLang="ko-KR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!</a:t>
            </a:r>
          </a:p>
          <a:p>
            <a:pPr algn="r">
              <a:lnSpc>
                <a:spcPct val="130000"/>
              </a:lnSpc>
            </a:pPr>
            <a:r>
              <a:rPr lang="ko-KR" alt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왕부터 노예까지의 계급 사회</a:t>
            </a:r>
            <a:endParaRPr lang="en-US" altLang="ko-KR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r">
              <a:lnSpc>
                <a:spcPct val="130000"/>
              </a:lnSpc>
            </a:pPr>
            <a:r>
              <a:rPr lang="ko-KR" alt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보드게임 </a:t>
            </a:r>
            <a:r>
              <a:rPr lang="ko-KR" altLang="en-US" sz="14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달무티</a:t>
            </a:r>
            <a:r>
              <a:rPr lang="ko-KR" alt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콘솔화</a:t>
            </a:r>
            <a:endParaRPr lang="en-US" altLang="ko-KR" sz="1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53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5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A5BD391-3773-7AF5-E3B4-E55F819907C8}"/>
              </a:ext>
            </a:extLst>
          </p:cNvPr>
          <p:cNvSpPr/>
          <p:nvPr/>
        </p:nvSpPr>
        <p:spPr>
          <a:xfrm>
            <a:off x="457120" y="2949606"/>
            <a:ext cx="1861608" cy="9587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PASS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3" name="Google Shape;198;p42">
            <a:extLst>
              <a:ext uri="{FF2B5EF4-FFF2-40B4-BE49-F238E27FC236}">
                <a16:creationId xmlns:a16="http://schemas.microsoft.com/office/drawing/2014/main" id="{03D7AFC9-3675-A107-C966-3002055D5EF8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870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5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A5BD391-3773-7AF5-E3B4-E55F819907C8}"/>
              </a:ext>
            </a:extLst>
          </p:cNvPr>
          <p:cNvSpPr/>
          <p:nvPr/>
        </p:nvSpPr>
        <p:spPr>
          <a:xfrm>
            <a:off x="457120" y="2949606"/>
            <a:ext cx="1861608" cy="9587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PASS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20E079A-98E4-25DD-7A56-EF783D2F5C45}"/>
              </a:ext>
            </a:extLst>
          </p:cNvPr>
          <p:cNvSpPr/>
          <p:nvPr/>
        </p:nvSpPr>
        <p:spPr>
          <a:xfrm>
            <a:off x="5156992" y="840414"/>
            <a:ext cx="1861608" cy="9587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PASS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4" name="Google Shape;198;p42">
            <a:extLst>
              <a:ext uri="{FF2B5EF4-FFF2-40B4-BE49-F238E27FC236}">
                <a16:creationId xmlns:a16="http://schemas.microsoft.com/office/drawing/2014/main" id="{527E9696-346E-D1BD-0B81-CA3846D4BF30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901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5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A5BD391-3773-7AF5-E3B4-E55F819907C8}"/>
              </a:ext>
            </a:extLst>
          </p:cNvPr>
          <p:cNvSpPr/>
          <p:nvPr/>
        </p:nvSpPr>
        <p:spPr>
          <a:xfrm>
            <a:off x="457120" y="2949606"/>
            <a:ext cx="1861608" cy="9587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PASS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09B8CBB-A4B3-6424-0134-5A873C207E74}"/>
              </a:ext>
            </a:extLst>
          </p:cNvPr>
          <p:cNvSpPr/>
          <p:nvPr/>
        </p:nvSpPr>
        <p:spPr>
          <a:xfrm>
            <a:off x="5156992" y="840414"/>
            <a:ext cx="1861608" cy="9587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PASS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2E6AA35-2ED2-B378-55FF-2BAC2549CFFD}"/>
              </a:ext>
            </a:extLst>
          </p:cNvPr>
          <p:cNvSpPr/>
          <p:nvPr/>
        </p:nvSpPr>
        <p:spPr>
          <a:xfrm>
            <a:off x="9786289" y="2949606"/>
            <a:ext cx="1861608" cy="9587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PASS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4" name="Google Shape;198;p42">
            <a:extLst>
              <a:ext uri="{FF2B5EF4-FFF2-40B4-BE49-F238E27FC236}">
                <a16:creationId xmlns:a16="http://schemas.microsoft.com/office/drawing/2014/main" id="{03F333BE-977A-0D70-9046-A84E1F0248E9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1384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Google Shape;198;p42">
            <a:extLst>
              <a:ext uri="{FF2B5EF4-FFF2-40B4-BE49-F238E27FC236}">
                <a16:creationId xmlns:a16="http://schemas.microsoft.com/office/drawing/2014/main" id="{72E93AE4-B332-5370-0823-C638958A79F1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37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700192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조커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486F649-825D-3158-AFDD-358A0E71C7A5}"/>
              </a:ext>
            </a:extLst>
          </p:cNvPr>
          <p:cNvSpPr/>
          <p:nvPr/>
        </p:nvSpPr>
        <p:spPr>
          <a:xfrm>
            <a:off x="554369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C7530D9-9FB4-DC13-D7BA-187523D0746E}"/>
              </a:ext>
            </a:extLst>
          </p:cNvPr>
          <p:cNvSpPr/>
          <p:nvPr/>
        </p:nvSpPr>
        <p:spPr>
          <a:xfrm>
            <a:off x="500162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12D4709-BD51-0F17-E8B6-A314057C4C76}"/>
              </a:ext>
            </a:extLst>
          </p:cNvPr>
          <p:cNvSpPr/>
          <p:nvPr/>
        </p:nvSpPr>
        <p:spPr>
          <a:xfrm>
            <a:off x="44894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7CEA633-A6BC-6C8A-61FD-DD8BAAE35890}"/>
              </a:ext>
            </a:extLst>
          </p:cNvPr>
          <p:cNvSpPr/>
          <p:nvPr/>
        </p:nvSpPr>
        <p:spPr>
          <a:xfrm>
            <a:off x="715948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458CE0B-C905-011E-93EF-2A25BFBBA99D}"/>
              </a:ext>
            </a:extLst>
          </p:cNvPr>
          <p:cNvSpPr/>
          <p:nvPr/>
        </p:nvSpPr>
        <p:spPr>
          <a:xfrm>
            <a:off x="661538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3E845C-F492-BBE6-EAB5-CBF3E1186A58}"/>
              </a:ext>
            </a:extLst>
          </p:cNvPr>
          <p:cNvSpPr/>
          <p:nvPr/>
        </p:nvSpPr>
        <p:spPr>
          <a:xfrm>
            <a:off x="608887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4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Google Shape;198;p42">
            <a:extLst>
              <a:ext uri="{FF2B5EF4-FFF2-40B4-BE49-F238E27FC236}">
                <a16:creationId xmlns:a16="http://schemas.microsoft.com/office/drawing/2014/main" id="{C2CFFE2C-94CD-E211-DF05-F797290FCD22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317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700192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조커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486F649-825D-3158-AFDD-358A0E71C7A5}"/>
              </a:ext>
            </a:extLst>
          </p:cNvPr>
          <p:cNvSpPr/>
          <p:nvPr/>
        </p:nvSpPr>
        <p:spPr>
          <a:xfrm>
            <a:off x="554369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C7530D9-9FB4-DC13-D7BA-187523D0746E}"/>
              </a:ext>
            </a:extLst>
          </p:cNvPr>
          <p:cNvSpPr/>
          <p:nvPr/>
        </p:nvSpPr>
        <p:spPr>
          <a:xfrm>
            <a:off x="500162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12D4709-BD51-0F17-E8B6-A314057C4C76}"/>
              </a:ext>
            </a:extLst>
          </p:cNvPr>
          <p:cNvSpPr/>
          <p:nvPr/>
        </p:nvSpPr>
        <p:spPr>
          <a:xfrm>
            <a:off x="44894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7CEA633-A6BC-6C8A-61FD-DD8BAAE35890}"/>
              </a:ext>
            </a:extLst>
          </p:cNvPr>
          <p:cNvSpPr/>
          <p:nvPr/>
        </p:nvSpPr>
        <p:spPr>
          <a:xfrm>
            <a:off x="715948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458CE0B-C905-011E-93EF-2A25BFBBA99D}"/>
              </a:ext>
            </a:extLst>
          </p:cNvPr>
          <p:cNvSpPr/>
          <p:nvPr/>
        </p:nvSpPr>
        <p:spPr>
          <a:xfrm>
            <a:off x="661538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3E845C-F492-BBE6-EAB5-CBF3E1186A58}"/>
              </a:ext>
            </a:extLst>
          </p:cNvPr>
          <p:cNvSpPr/>
          <p:nvPr/>
        </p:nvSpPr>
        <p:spPr>
          <a:xfrm>
            <a:off x="608887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4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2" name="Google Shape;198;p42">
            <a:extLst>
              <a:ext uri="{FF2B5EF4-FFF2-40B4-BE49-F238E27FC236}">
                <a16:creationId xmlns:a16="http://schemas.microsoft.com/office/drawing/2014/main" id="{127F86FE-08E2-33C5-BD91-EDC6897A9E26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672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278 L -0.00156 -0.00254 C -0.00143 -0.00764 -0.0013 -0.0125 -0.00091 -0.01713 C -0.00078 -0.01852 -0.00026 -0.01967 -0.00013 -0.02106 C 0.00026 -0.03102 0.00026 -0.04074 0.00052 -0.05069 C 0.00091 -0.06111 0.00078 -0.0625 0.00196 -0.07014 C 0.003 -0.07616 0.00339 -0.08264 0.00495 -0.08819 C 0.00612 -0.09259 0.00703 -0.09722 0.0086 -0.10116 C 0.01081 -0.10694 0.01237 -0.11319 0.01511 -0.11805 C 0.01615 -0.11967 0.01706 -0.12153 0.01797 -0.12315 C 0.02019 -0.12685 0.02266 -0.12963 0.02461 -0.13356 C 0.02696 -0.13819 0.03151 -0.15208 0.03477 -0.15694 C 0.03607 -0.15879 0.03763 -0.15949 0.0392 -0.16065 C 0.04011 -0.16296 0.04089 -0.16528 0.04206 -0.16713 C 0.05495 -0.18819 0.04076 -0.16111 0.05365 -0.18403 C 0.05482 -0.18588 0.05534 -0.18866 0.05664 -0.19051 C 0.07006 -0.20995 0.05756 -0.18842 0.06315 -0.19838 L 0.10834 -0.25509 " pathEditMode="relative" rAng="0" ptsTypes="AAAAAAAAAAAAAAAAAA">
                                      <p:cBhvr>
                                        <p:cTn id="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5" y="-126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278 L -0.00156 -0.00254 C -0.00143 -0.00764 -0.0013 -0.0125 -0.00091 -0.01713 C -0.00078 -0.01852 -0.00026 -0.01967 -0.00013 -0.02106 C 0.00027 -0.03102 0.00027 -0.04074 0.00053 -0.05069 C 0.00092 -0.06111 0.00079 -0.0625 0.00196 -0.07014 C 0.003 -0.07616 0.00339 -0.08264 0.00495 -0.08819 C 0.00612 -0.09259 0.00704 -0.09722 0.0086 -0.10116 C 0.01081 -0.10694 0.01237 -0.11319 0.01511 -0.11805 C 0.01615 -0.11967 0.01706 -0.12153 0.01797 -0.12315 C 0.02019 -0.12685 0.02266 -0.12963 0.02461 -0.13356 C 0.02696 -0.13819 0.03152 -0.15208 0.03477 -0.15694 C 0.03607 -0.15879 0.03764 -0.15949 0.0392 -0.16065 C 0.04011 -0.16296 0.04089 -0.16528 0.04206 -0.16713 C 0.05495 -0.18819 0.04076 -0.16111 0.05365 -0.18403 C 0.05482 -0.18588 0.05534 -0.18866 0.05665 -0.19051 C 0.07006 -0.20995 0.05756 -0.18842 0.06316 -0.19838 L 0.10834 -0.25509 " pathEditMode="relative" rAng="0" ptsTypes="AAAAAAAAAAAAAAAAAA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5" y="-126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393 L -0.15547 -0.37037 L -0.15482 -0.37037 " pathEditMode="relative" ptsTypes="AAA">
                                      <p:cBhvr>
                                        <p:cTn id="1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  <p:bldP spid="185" grpId="0" animBg="1"/>
      <p:bldP spid="10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700192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조커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8849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486F649-825D-3158-AFDD-358A0E71C7A5}"/>
              </a:ext>
            </a:extLst>
          </p:cNvPr>
          <p:cNvSpPr/>
          <p:nvPr/>
        </p:nvSpPr>
        <p:spPr>
          <a:xfrm>
            <a:off x="554369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C7530D9-9FB4-DC13-D7BA-187523D0746E}"/>
              </a:ext>
            </a:extLst>
          </p:cNvPr>
          <p:cNvSpPr/>
          <p:nvPr/>
        </p:nvSpPr>
        <p:spPr>
          <a:xfrm>
            <a:off x="500162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12D4709-BD51-0F17-E8B6-A314057C4C76}"/>
              </a:ext>
            </a:extLst>
          </p:cNvPr>
          <p:cNvSpPr/>
          <p:nvPr/>
        </p:nvSpPr>
        <p:spPr>
          <a:xfrm>
            <a:off x="44894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7CEA633-A6BC-6C8A-61FD-DD8BAAE35890}"/>
              </a:ext>
            </a:extLst>
          </p:cNvPr>
          <p:cNvSpPr/>
          <p:nvPr/>
        </p:nvSpPr>
        <p:spPr>
          <a:xfrm>
            <a:off x="715948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458CE0B-C905-011E-93EF-2A25BFBBA99D}"/>
              </a:ext>
            </a:extLst>
          </p:cNvPr>
          <p:cNvSpPr/>
          <p:nvPr/>
        </p:nvSpPr>
        <p:spPr>
          <a:xfrm>
            <a:off x="661538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3E845C-F492-BBE6-EAB5-CBF3E1186A58}"/>
              </a:ext>
            </a:extLst>
          </p:cNvPr>
          <p:cNvSpPr/>
          <p:nvPr/>
        </p:nvSpPr>
        <p:spPr>
          <a:xfrm>
            <a:off x="608887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4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4BC61B1-38B9-1660-34F6-37A6FE8463DD}"/>
              </a:ext>
            </a:extLst>
          </p:cNvPr>
          <p:cNvSpPr/>
          <p:nvPr/>
        </p:nvSpPr>
        <p:spPr>
          <a:xfrm>
            <a:off x="457120" y="2949606"/>
            <a:ext cx="1861608" cy="9587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PASS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E5697CE-E791-4F59-7335-40FEEB98725D}"/>
              </a:ext>
            </a:extLst>
          </p:cNvPr>
          <p:cNvSpPr/>
          <p:nvPr/>
        </p:nvSpPr>
        <p:spPr>
          <a:xfrm>
            <a:off x="5156992" y="840414"/>
            <a:ext cx="1861608" cy="9587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PASS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7753CF1-DB38-ED86-5F13-E77B3D55A4F6}"/>
              </a:ext>
            </a:extLst>
          </p:cNvPr>
          <p:cNvSpPr/>
          <p:nvPr/>
        </p:nvSpPr>
        <p:spPr>
          <a:xfrm>
            <a:off x="9786289" y="2949606"/>
            <a:ext cx="1861608" cy="9587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PASS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5" name="Google Shape;198;p42">
            <a:extLst>
              <a:ext uri="{FF2B5EF4-FFF2-40B4-BE49-F238E27FC236}">
                <a16:creationId xmlns:a16="http://schemas.microsoft.com/office/drawing/2014/main" id="{F058AFA8-D045-FE5D-A457-535BA1B2CE8D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86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700192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조커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8849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486F649-825D-3158-AFDD-358A0E71C7A5}"/>
              </a:ext>
            </a:extLst>
          </p:cNvPr>
          <p:cNvSpPr/>
          <p:nvPr/>
        </p:nvSpPr>
        <p:spPr>
          <a:xfrm>
            <a:off x="554369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C7530D9-9FB4-DC13-D7BA-187523D0746E}"/>
              </a:ext>
            </a:extLst>
          </p:cNvPr>
          <p:cNvSpPr/>
          <p:nvPr/>
        </p:nvSpPr>
        <p:spPr>
          <a:xfrm>
            <a:off x="500162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12D4709-BD51-0F17-E8B6-A314057C4C76}"/>
              </a:ext>
            </a:extLst>
          </p:cNvPr>
          <p:cNvSpPr/>
          <p:nvPr/>
        </p:nvSpPr>
        <p:spPr>
          <a:xfrm>
            <a:off x="44894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7CEA633-A6BC-6C8A-61FD-DD8BAAE35890}"/>
              </a:ext>
            </a:extLst>
          </p:cNvPr>
          <p:cNvSpPr/>
          <p:nvPr/>
        </p:nvSpPr>
        <p:spPr>
          <a:xfrm>
            <a:off x="715948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458CE0B-C905-011E-93EF-2A25BFBBA99D}"/>
              </a:ext>
            </a:extLst>
          </p:cNvPr>
          <p:cNvSpPr/>
          <p:nvPr/>
        </p:nvSpPr>
        <p:spPr>
          <a:xfrm>
            <a:off x="661538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3E845C-F492-BBE6-EAB5-CBF3E1186A58}"/>
              </a:ext>
            </a:extLst>
          </p:cNvPr>
          <p:cNvSpPr/>
          <p:nvPr/>
        </p:nvSpPr>
        <p:spPr>
          <a:xfrm>
            <a:off x="608887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Google Shape;198;p42">
            <a:extLst>
              <a:ext uri="{FF2B5EF4-FFF2-40B4-BE49-F238E27FC236}">
                <a16:creationId xmlns:a16="http://schemas.microsoft.com/office/drawing/2014/main" id="{CDA6B977-B197-92A5-EEDA-CB668B7D96FC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2597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1050288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전체룰</a:t>
            </a:r>
            <a:endParaRPr lang="ko-KR" altLang="en-US" sz="28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1B5CDC-BF13-2005-59F1-3C74C09ADA6D}"/>
              </a:ext>
            </a:extLst>
          </p:cNvPr>
          <p:cNvSpPr/>
          <p:nvPr/>
        </p:nvSpPr>
        <p:spPr>
          <a:xfrm>
            <a:off x="2459115" y="1615736"/>
            <a:ext cx="7670306" cy="106532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</a:rPr>
              <a:t>1. </a:t>
            </a:r>
            <a:r>
              <a:rPr lang="ko-KR" altLang="en-US" dirty="0">
                <a:ln>
                  <a:solidFill>
                    <a:schemeClr val="bg1"/>
                  </a:solidFill>
                </a:ln>
              </a:rPr>
              <a:t>우선권을 가진 사람이 같은 종류의 카드를 원하는 만큼 제출한다</a:t>
            </a:r>
            <a:r>
              <a:rPr lang="en-US" altLang="ko-KR" dirty="0">
                <a:ln>
                  <a:solidFill>
                    <a:schemeClr val="bg1"/>
                  </a:solidFill>
                </a:ln>
              </a:rPr>
              <a:t>.</a:t>
            </a:r>
            <a:endParaRPr lang="ko-KR" altLang="en-US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555407-C1FA-AEB5-85A8-3311A804E154}"/>
              </a:ext>
            </a:extLst>
          </p:cNvPr>
          <p:cNvSpPr/>
          <p:nvPr/>
        </p:nvSpPr>
        <p:spPr>
          <a:xfrm>
            <a:off x="2459115" y="2805343"/>
            <a:ext cx="7670306" cy="106532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</a:rPr>
              <a:t>2. </a:t>
            </a:r>
            <a:r>
              <a:rPr lang="ko-KR" altLang="en-US" dirty="0">
                <a:ln>
                  <a:solidFill>
                    <a:schemeClr val="bg1"/>
                  </a:solidFill>
                </a:ln>
              </a:rPr>
              <a:t>다음 사람부터는 앞 선 사람보다 높은 등급의 카드를 같은 장수만큼 제출한다</a:t>
            </a:r>
            <a:r>
              <a:rPr lang="en-US" altLang="ko-KR" dirty="0">
                <a:ln>
                  <a:solidFill>
                    <a:schemeClr val="bg1"/>
                  </a:solidFill>
                </a:ln>
              </a:rPr>
              <a:t>.</a:t>
            </a:r>
            <a:endParaRPr lang="ko-KR" altLang="en-US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549CF8E-F04C-36F5-87AC-B534D969B9F5}"/>
              </a:ext>
            </a:extLst>
          </p:cNvPr>
          <p:cNvSpPr/>
          <p:nvPr/>
        </p:nvSpPr>
        <p:spPr>
          <a:xfrm>
            <a:off x="2459115" y="3994950"/>
            <a:ext cx="7670306" cy="106532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</a:rPr>
              <a:t>3. </a:t>
            </a:r>
            <a:r>
              <a:rPr lang="ko-KR" altLang="en-US" dirty="0">
                <a:ln>
                  <a:solidFill>
                    <a:schemeClr val="bg1"/>
                  </a:solidFill>
                </a:ln>
              </a:rPr>
              <a:t>마지막으로 카드를 제출한 사람 이후에 모든 사람들이 </a:t>
            </a:r>
            <a:r>
              <a:rPr lang="en-US" altLang="ko-KR" dirty="0">
                <a:ln>
                  <a:solidFill>
                    <a:schemeClr val="bg1"/>
                  </a:solidFill>
                </a:ln>
              </a:rPr>
              <a:t>pass</a:t>
            </a:r>
            <a:r>
              <a:rPr lang="ko-KR" altLang="en-US" dirty="0">
                <a:ln>
                  <a:solidFill>
                    <a:schemeClr val="bg1"/>
                  </a:solidFill>
                </a:ln>
              </a:rPr>
              <a:t>를 하면 한 턴이 종료되고</a:t>
            </a:r>
            <a:r>
              <a:rPr lang="en-US" altLang="ko-KR" dirty="0">
                <a:ln>
                  <a:solidFill>
                    <a:schemeClr val="bg1"/>
                  </a:solidFill>
                </a:ln>
              </a:rPr>
              <a:t>,</a:t>
            </a:r>
          </a:p>
          <a:p>
            <a:pPr algn="ctr"/>
            <a:r>
              <a:rPr lang="ko-KR" altLang="en-US" dirty="0">
                <a:ln>
                  <a:solidFill>
                    <a:schemeClr val="bg1"/>
                  </a:solidFill>
                </a:ln>
              </a:rPr>
              <a:t>마지막으로 카드를 제출한 사람이 우선권을 갖고 새로운 턴을 시작한다</a:t>
            </a:r>
            <a:r>
              <a:rPr lang="en-US" altLang="ko-KR" dirty="0">
                <a:ln>
                  <a:solidFill>
                    <a:schemeClr val="bg1"/>
                  </a:solidFill>
                </a:ln>
              </a:rPr>
              <a:t>.</a:t>
            </a:r>
            <a:endParaRPr lang="ko-KR" altLang="en-US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CDB054D-B31A-B569-0523-CAFC0E84177A}"/>
              </a:ext>
            </a:extLst>
          </p:cNvPr>
          <p:cNvSpPr/>
          <p:nvPr/>
        </p:nvSpPr>
        <p:spPr>
          <a:xfrm>
            <a:off x="2459115" y="5184556"/>
            <a:ext cx="7670306" cy="106532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</a:rPr>
              <a:t>4. </a:t>
            </a:r>
            <a:r>
              <a:rPr lang="ko-KR" altLang="en-US" dirty="0">
                <a:ln>
                  <a:solidFill>
                    <a:schemeClr val="bg1"/>
                  </a:solidFill>
                </a:ln>
              </a:rPr>
              <a:t>조커 카드는 원하는 숫자 카드와 같이 사용해 제출 수량을 </a:t>
            </a:r>
            <a:r>
              <a:rPr lang="en-US" altLang="ko-KR" dirty="0">
                <a:ln>
                  <a:solidFill>
                    <a:schemeClr val="bg1"/>
                  </a:solidFill>
                </a:ln>
              </a:rPr>
              <a:t>1</a:t>
            </a:r>
            <a:r>
              <a:rPr lang="ko-KR" altLang="en-US" dirty="0">
                <a:ln>
                  <a:solidFill>
                    <a:schemeClr val="bg1"/>
                  </a:solidFill>
                </a:ln>
              </a:rPr>
              <a:t>증가시킨다</a:t>
            </a:r>
            <a:r>
              <a:rPr lang="en-US" altLang="ko-KR" dirty="0">
                <a:ln>
                  <a:solidFill>
                    <a:schemeClr val="bg1"/>
                  </a:solidFill>
                </a:ln>
              </a:rPr>
              <a:t>.</a:t>
            </a:r>
            <a:endParaRPr lang="ko-KR" altLang="en-US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6" name="Google Shape;198;p42">
            <a:extLst>
              <a:ext uri="{FF2B5EF4-FFF2-40B4-BE49-F238E27FC236}">
                <a16:creationId xmlns:a16="http://schemas.microsoft.com/office/drawing/2014/main" id="{F08DB292-C8B0-2EE1-BE17-8AFA4FA46A00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9081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C50E2E5-A210-4A5A-A733-39B949D3B72D}"/>
              </a:ext>
            </a:extLst>
          </p:cNvPr>
          <p:cNvSpPr/>
          <p:nvPr/>
        </p:nvSpPr>
        <p:spPr>
          <a:xfrm rot="18900000">
            <a:off x="5840737" y="1628303"/>
            <a:ext cx="2102576" cy="210257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8217CA3-C3D3-499A-9A29-1CFCD84613D1}"/>
              </a:ext>
            </a:extLst>
          </p:cNvPr>
          <p:cNvSpPr/>
          <p:nvPr/>
        </p:nvSpPr>
        <p:spPr>
          <a:xfrm rot="18900000">
            <a:off x="8641716" y="1628303"/>
            <a:ext cx="2102576" cy="21025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CE55310-A11B-424E-9F09-EF54E4353CFE}"/>
              </a:ext>
            </a:extLst>
          </p:cNvPr>
          <p:cNvSpPr/>
          <p:nvPr/>
        </p:nvSpPr>
        <p:spPr>
          <a:xfrm rot="18900000">
            <a:off x="4440248" y="3430977"/>
            <a:ext cx="2102576" cy="2102576"/>
          </a:xfrm>
          <a:prstGeom prst="roundRect">
            <a:avLst/>
          </a:prstGeom>
          <a:solidFill>
            <a:srgbClr val="FFFFCC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DFACD24-10BD-4A42-AAB9-E2AAC136BA9C}"/>
              </a:ext>
            </a:extLst>
          </p:cNvPr>
          <p:cNvSpPr/>
          <p:nvPr/>
        </p:nvSpPr>
        <p:spPr>
          <a:xfrm rot="18900000">
            <a:off x="7241226" y="3430977"/>
            <a:ext cx="2102576" cy="210257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7F1254-63F0-4345-822D-B39E65813B41}"/>
              </a:ext>
            </a:extLst>
          </p:cNvPr>
          <p:cNvSpPr txBox="1"/>
          <p:nvPr/>
        </p:nvSpPr>
        <p:spPr>
          <a:xfrm>
            <a:off x="5378897" y="3231523"/>
            <a:ext cx="19877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endParaRPr lang="ko-KR" altLang="en-US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045D2E-9ACD-46E2-B23A-47941894291A}"/>
              </a:ext>
            </a:extLst>
          </p:cNvPr>
          <p:cNvSpPr txBox="1"/>
          <p:nvPr/>
        </p:nvSpPr>
        <p:spPr>
          <a:xfrm>
            <a:off x="4618317" y="3983063"/>
            <a:ext cx="1742328" cy="9073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sz="2400" dirty="0">
                <a:solidFill>
                  <a:schemeClr val="tx1"/>
                </a:solidFill>
              </a:rPr>
              <a:t>카드 분배 로직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4DA5AC6-DDB8-B470-E7A8-43BAFA239CE4}"/>
              </a:ext>
            </a:extLst>
          </p:cNvPr>
          <p:cNvCxnSpPr>
            <a:cxnSpLocks/>
          </p:cNvCxnSpPr>
          <p:nvPr/>
        </p:nvCxnSpPr>
        <p:spPr>
          <a:xfrm>
            <a:off x="766763" y="6237288"/>
            <a:ext cx="106584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700192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목차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300048"/>
            <a:ext cx="196208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8B4A280-5812-E1A9-CE0D-186730A99E3D}"/>
              </a:ext>
            </a:extLst>
          </p:cNvPr>
          <p:cNvSpPr/>
          <p:nvPr/>
        </p:nvSpPr>
        <p:spPr>
          <a:xfrm rot="18900000">
            <a:off x="3035650" y="1628303"/>
            <a:ext cx="2102576" cy="21025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1CFA70C-2DB4-E73C-7B77-2225555BA68E}"/>
              </a:ext>
            </a:extLst>
          </p:cNvPr>
          <p:cNvSpPr/>
          <p:nvPr/>
        </p:nvSpPr>
        <p:spPr>
          <a:xfrm rot="18900000">
            <a:off x="1635161" y="3430977"/>
            <a:ext cx="2102576" cy="21025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01C50-3FCA-E472-F750-3E4755927393}"/>
              </a:ext>
            </a:extLst>
          </p:cNvPr>
          <p:cNvSpPr txBox="1"/>
          <p:nvPr/>
        </p:nvSpPr>
        <p:spPr>
          <a:xfrm>
            <a:off x="3976354" y="1430713"/>
            <a:ext cx="19877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endParaRPr lang="ko-KR" altLang="en-US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79E0CE-B046-8A5E-40AD-37D1C23D8F59}"/>
              </a:ext>
            </a:extLst>
          </p:cNvPr>
          <p:cNvSpPr txBox="1"/>
          <p:nvPr/>
        </p:nvSpPr>
        <p:spPr>
          <a:xfrm>
            <a:off x="2541703" y="3226114"/>
            <a:ext cx="19877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</a:t>
            </a:r>
            <a:endParaRPr lang="ko-KR" altLang="en-US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065F7-7B7C-D250-6702-989C3355CAB6}"/>
              </a:ext>
            </a:extLst>
          </p:cNvPr>
          <p:cNvSpPr txBox="1"/>
          <p:nvPr/>
        </p:nvSpPr>
        <p:spPr>
          <a:xfrm>
            <a:off x="6775279" y="1430713"/>
            <a:ext cx="19877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</a:t>
            </a:r>
            <a:endParaRPr lang="ko-KR" altLang="en-US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89372-8ADD-BED0-31BB-BF77064CBD29}"/>
              </a:ext>
            </a:extLst>
          </p:cNvPr>
          <p:cNvSpPr txBox="1"/>
          <p:nvPr/>
        </p:nvSpPr>
        <p:spPr>
          <a:xfrm>
            <a:off x="8193005" y="3226113"/>
            <a:ext cx="19877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5</a:t>
            </a:r>
            <a:endParaRPr lang="ko-KR" altLang="en-US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5942D-E285-6840-5A95-A2DB4BE4A1C3}"/>
              </a:ext>
            </a:extLst>
          </p:cNvPr>
          <p:cNvSpPr txBox="1"/>
          <p:nvPr/>
        </p:nvSpPr>
        <p:spPr>
          <a:xfrm>
            <a:off x="9578556" y="1430713"/>
            <a:ext cx="19877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6</a:t>
            </a:r>
            <a:endParaRPr lang="ko-KR" altLang="en-US" sz="3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F409A-1E8B-13EA-3C64-C0A57B94ED2F}"/>
              </a:ext>
            </a:extLst>
          </p:cNvPr>
          <p:cNvSpPr txBox="1"/>
          <p:nvPr/>
        </p:nvSpPr>
        <p:spPr>
          <a:xfrm>
            <a:off x="1783177" y="4214860"/>
            <a:ext cx="1742328" cy="427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sz="2400" dirty="0">
                <a:solidFill>
                  <a:schemeClr val="tx1"/>
                </a:solidFill>
              </a:rPr>
              <a:t>회의내용</a:t>
            </a:r>
            <a:r>
              <a:rPr lang="en-US" altLang="ko-KR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95E3D4-B4D0-5148-4055-3241D313CE7E}"/>
              </a:ext>
            </a:extLst>
          </p:cNvPr>
          <p:cNvSpPr txBox="1"/>
          <p:nvPr/>
        </p:nvSpPr>
        <p:spPr>
          <a:xfrm>
            <a:off x="3215774" y="2406832"/>
            <a:ext cx="1742328" cy="427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sz="2400" dirty="0">
                <a:solidFill>
                  <a:schemeClr val="tx1"/>
                </a:solidFill>
              </a:rPr>
              <a:t>역할분담</a:t>
            </a:r>
            <a:r>
              <a:rPr lang="en-US" altLang="ko-KR" sz="2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FBE88F-60BA-E6F2-060D-987C314B21CD}"/>
              </a:ext>
            </a:extLst>
          </p:cNvPr>
          <p:cNvSpPr txBox="1"/>
          <p:nvPr/>
        </p:nvSpPr>
        <p:spPr>
          <a:xfrm>
            <a:off x="6018807" y="2225909"/>
            <a:ext cx="1742328" cy="9073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sz="2400">
                <a:solidFill>
                  <a:schemeClr val="tx1"/>
                </a:solidFill>
              </a:rPr>
              <a:t>카드 제출 로직</a:t>
            </a:r>
            <a:endParaRPr lang="en-US" altLang="ko-KR" sz="24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DDF955-7D13-A6F7-5E0B-98EA0E6D7681}"/>
              </a:ext>
            </a:extLst>
          </p:cNvPr>
          <p:cNvSpPr txBox="1"/>
          <p:nvPr/>
        </p:nvSpPr>
        <p:spPr>
          <a:xfrm>
            <a:off x="7421350" y="4268648"/>
            <a:ext cx="1742328" cy="427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sz="2400" dirty="0">
                <a:solidFill>
                  <a:schemeClr val="tx1"/>
                </a:solidFill>
              </a:rPr>
              <a:t>턴 관리 로직</a:t>
            </a:r>
            <a:endParaRPr lang="en-US" altLang="ko-KR" sz="24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C82C10-F041-4CBD-67C0-790D7B20BC1D}"/>
              </a:ext>
            </a:extLst>
          </p:cNvPr>
          <p:cNvSpPr txBox="1"/>
          <p:nvPr/>
        </p:nvSpPr>
        <p:spPr>
          <a:xfrm>
            <a:off x="8820030" y="2225909"/>
            <a:ext cx="1742328" cy="9073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sz="2400" dirty="0">
                <a:solidFill>
                  <a:schemeClr val="tx1"/>
                </a:solidFill>
              </a:rPr>
              <a:t>카드 카운트 로직</a:t>
            </a:r>
            <a:endParaRPr lang="en-US" altLang="ko-KR" sz="2400" dirty="0">
              <a:solidFill>
                <a:schemeClr val="tx2"/>
              </a:solidFill>
            </a:endParaRPr>
          </a:p>
        </p:txBody>
      </p:sp>
      <p:sp>
        <p:nvSpPr>
          <p:cNvPr id="12" name="Google Shape;198;p42">
            <a:extLst>
              <a:ext uri="{FF2B5EF4-FFF2-40B4-BE49-F238E27FC236}">
                <a16:creationId xmlns:a16="http://schemas.microsoft.com/office/drawing/2014/main" id="{46E79C00-2356-D626-978E-7DA437A3534C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393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774680" y="3261360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58102" y="3261360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92F5D7-BA25-5320-4782-F9D2D111B016}"/>
              </a:ext>
            </a:extLst>
          </p:cNvPr>
          <p:cNvSpPr/>
          <p:nvPr/>
        </p:nvSpPr>
        <p:spPr>
          <a:xfrm>
            <a:off x="2471736" y="9174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60B6F2-C54B-4A0C-AE7C-97423173E649}"/>
              </a:ext>
            </a:extLst>
          </p:cNvPr>
          <p:cNvSpPr/>
          <p:nvPr/>
        </p:nvSpPr>
        <p:spPr>
          <a:xfrm>
            <a:off x="2471736" y="178610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761314E-9CC2-C3DA-92C0-D3E37777E81D}"/>
              </a:ext>
            </a:extLst>
          </p:cNvPr>
          <p:cNvSpPr/>
          <p:nvPr/>
        </p:nvSpPr>
        <p:spPr>
          <a:xfrm>
            <a:off x="2743787" y="178610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15B6444-A0A4-D477-931A-0A0A1FCE9BE9}"/>
              </a:ext>
            </a:extLst>
          </p:cNvPr>
          <p:cNvSpPr/>
          <p:nvPr/>
        </p:nvSpPr>
        <p:spPr>
          <a:xfrm>
            <a:off x="2471736" y="265478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69C7D6B-B7F8-414E-9B86-AF05A3A579A8}"/>
              </a:ext>
            </a:extLst>
          </p:cNvPr>
          <p:cNvSpPr/>
          <p:nvPr/>
        </p:nvSpPr>
        <p:spPr>
          <a:xfrm>
            <a:off x="2744374" y="265478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0B4C6A-0F72-1154-8D6C-CC096D0295FD}"/>
              </a:ext>
            </a:extLst>
          </p:cNvPr>
          <p:cNvSpPr/>
          <p:nvPr/>
        </p:nvSpPr>
        <p:spPr>
          <a:xfrm>
            <a:off x="3015838" y="265478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689FEB-0E0E-9A2B-BA96-54AA321EB316}"/>
              </a:ext>
            </a:extLst>
          </p:cNvPr>
          <p:cNvSpPr/>
          <p:nvPr/>
        </p:nvSpPr>
        <p:spPr>
          <a:xfrm>
            <a:off x="2471736" y="352346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8EF3CA5-2F6D-E65A-1EED-FBF9D489F363}"/>
              </a:ext>
            </a:extLst>
          </p:cNvPr>
          <p:cNvSpPr/>
          <p:nvPr/>
        </p:nvSpPr>
        <p:spPr>
          <a:xfrm>
            <a:off x="2744374" y="352346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0B424F-B805-D8F5-7BC9-E1C8DA38933C}"/>
              </a:ext>
            </a:extLst>
          </p:cNvPr>
          <p:cNvSpPr/>
          <p:nvPr/>
        </p:nvSpPr>
        <p:spPr>
          <a:xfrm>
            <a:off x="3015838" y="352346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AFF2A2C-7C47-3F9A-A1B6-C89ABECFD966}"/>
              </a:ext>
            </a:extLst>
          </p:cNvPr>
          <p:cNvSpPr/>
          <p:nvPr/>
        </p:nvSpPr>
        <p:spPr>
          <a:xfrm>
            <a:off x="3287889" y="352346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7F3078F-36EB-D525-0AFC-7EA61443D143}"/>
              </a:ext>
            </a:extLst>
          </p:cNvPr>
          <p:cNvSpPr/>
          <p:nvPr/>
        </p:nvSpPr>
        <p:spPr>
          <a:xfrm>
            <a:off x="2471736" y="439214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5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9793A5B-B6A6-D4EA-B640-6B9EA02FCCE5}"/>
              </a:ext>
            </a:extLst>
          </p:cNvPr>
          <p:cNvSpPr/>
          <p:nvPr/>
        </p:nvSpPr>
        <p:spPr>
          <a:xfrm>
            <a:off x="2744374" y="439214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5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1E4D36-2DFD-BBD3-DF9C-15C99821B59D}"/>
              </a:ext>
            </a:extLst>
          </p:cNvPr>
          <p:cNvSpPr/>
          <p:nvPr/>
        </p:nvSpPr>
        <p:spPr>
          <a:xfrm>
            <a:off x="3015838" y="439214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5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A4D157C-640D-CC1F-D59E-7D7337C15034}"/>
              </a:ext>
            </a:extLst>
          </p:cNvPr>
          <p:cNvSpPr/>
          <p:nvPr/>
        </p:nvSpPr>
        <p:spPr>
          <a:xfrm>
            <a:off x="3287889" y="439214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5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800C3A8-53CE-7555-EDF0-B678AE9781B2}"/>
              </a:ext>
            </a:extLst>
          </p:cNvPr>
          <p:cNvSpPr/>
          <p:nvPr/>
        </p:nvSpPr>
        <p:spPr>
          <a:xfrm>
            <a:off x="3559939" y="439214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5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64D923B-57B0-248F-50D5-C7B59AFC19A3}"/>
              </a:ext>
            </a:extLst>
          </p:cNvPr>
          <p:cNvSpPr/>
          <p:nvPr/>
        </p:nvSpPr>
        <p:spPr>
          <a:xfrm>
            <a:off x="2471736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F2334F2-2A7C-920E-1A3A-6ACA0D67EC4D}"/>
              </a:ext>
            </a:extLst>
          </p:cNvPr>
          <p:cNvSpPr/>
          <p:nvPr/>
        </p:nvSpPr>
        <p:spPr>
          <a:xfrm>
            <a:off x="2744374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746F8F-2D9A-1F76-0E4B-5156F8A3A2DE}"/>
              </a:ext>
            </a:extLst>
          </p:cNvPr>
          <p:cNvSpPr/>
          <p:nvPr/>
        </p:nvSpPr>
        <p:spPr>
          <a:xfrm>
            <a:off x="3015838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C1CAA04-68C9-BC14-0418-CBBE18E3F631}"/>
              </a:ext>
            </a:extLst>
          </p:cNvPr>
          <p:cNvSpPr/>
          <p:nvPr/>
        </p:nvSpPr>
        <p:spPr>
          <a:xfrm>
            <a:off x="3287889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32CEC98-2682-85F7-3331-49DC6925367B}"/>
              </a:ext>
            </a:extLst>
          </p:cNvPr>
          <p:cNvSpPr/>
          <p:nvPr/>
        </p:nvSpPr>
        <p:spPr>
          <a:xfrm>
            <a:off x="3559939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87C2544-945F-7CD5-03DF-2C0F7952CD93}"/>
              </a:ext>
            </a:extLst>
          </p:cNvPr>
          <p:cNvSpPr/>
          <p:nvPr/>
        </p:nvSpPr>
        <p:spPr>
          <a:xfrm>
            <a:off x="3831403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1B2AE1D-92EE-70A3-ACA9-44ED6CD05D10}"/>
              </a:ext>
            </a:extLst>
          </p:cNvPr>
          <p:cNvSpPr/>
          <p:nvPr/>
        </p:nvSpPr>
        <p:spPr>
          <a:xfrm>
            <a:off x="5115288" y="907677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949314-CEA6-CAA3-B96C-50E453829D44}"/>
              </a:ext>
            </a:extLst>
          </p:cNvPr>
          <p:cNvSpPr/>
          <p:nvPr/>
        </p:nvSpPr>
        <p:spPr>
          <a:xfrm>
            <a:off x="5387926" y="907677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62608F5-5744-03C1-AF44-961E65050C1F}"/>
              </a:ext>
            </a:extLst>
          </p:cNvPr>
          <p:cNvSpPr/>
          <p:nvPr/>
        </p:nvSpPr>
        <p:spPr>
          <a:xfrm>
            <a:off x="5659390" y="907677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73DBDA9-98AB-89A8-F7C9-2FCCCAFCE9A4}"/>
              </a:ext>
            </a:extLst>
          </p:cNvPr>
          <p:cNvSpPr/>
          <p:nvPr/>
        </p:nvSpPr>
        <p:spPr>
          <a:xfrm>
            <a:off x="5931441" y="907677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E39D9F2-5810-597A-5038-FBA8B36A4725}"/>
              </a:ext>
            </a:extLst>
          </p:cNvPr>
          <p:cNvSpPr/>
          <p:nvPr/>
        </p:nvSpPr>
        <p:spPr>
          <a:xfrm>
            <a:off x="6203491" y="907677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E34AA3-FC78-EFBB-60DE-F739FB027A15}"/>
              </a:ext>
            </a:extLst>
          </p:cNvPr>
          <p:cNvSpPr/>
          <p:nvPr/>
        </p:nvSpPr>
        <p:spPr>
          <a:xfrm>
            <a:off x="6474953" y="907677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EB8D1-2464-75E2-D7E2-BA4EEE267C3B}"/>
              </a:ext>
            </a:extLst>
          </p:cNvPr>
          <p:cNvSpPr/>
          <p:nvPr/>
        </p:nvSpPr>
        <p:spPr>
          <a:xfrm>
            <a:off x="6747004" y="907677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42AD273-207C-F2A4-E05F-E36CB0732435}"/>
              </a:ext>
            </a:extLst>
          </p:cNvPr>
          <p:cNvSpPr/>
          <p:nvPr/>
        </p:nvSpPr>
        <p:spPr>
          <a:xfrm>
            <a:off x="5115288" y="178610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0553ADA-4828-6652-70A9-17FE4AF10721}"/>
              </a:ext>
            </a:extLst>
          </p:cNvPr>
          <p:cNvSpPr/>
          <p:nvPr/>
        </p:nvSpPr>
        <p:spPr>
          <a:xfrm>
            <a:off x="5387926" y="178610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6B68EA6-71C9-6F4B-0787-45C2C3D20E8D}"/>
              </a:ext>
            </a:extLst>
          </p:cNvPr>
          <p:cNvSpPr/>
          <p:nvPr/>
        </p:nvSpPr>
        <p:spPr>
          <a:xfrm>
            <a:off x="5659390" y="178610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7C7A3C-510A-E4AF-5C46-D8B2953193E5}"/>
              </a:ext>
            </a:extLst>
          </p:cNvPr>
          <p:cNvSpPr/>
          <p:nvPr/>
        </p:nvSpPr>
        <p:spPr>
          <a:xfrm>
            <a:off x="5931441" y="178610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CE12CA0-DBEB-4028-32EE-B9840CF013D3}"/>
              </a:ext>
            </a:extLst>
          </p:cNvPr>
          <p:cNvSpPr/>
          <p:nvPr/>
        </p:nvSpPr>
        <p:spPr>
          <a:xfrm>
            <a:off x="6203491" y="178610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4BE27DF-2308-3D03-9FEF-BF4A2A2F0F31}"/>
              </a:ext>
            </a:extLst>
          </p:cNvPr>
          <p:cNvSpPr/>
          <p:nvPr/>
        </p:nvSpPr>
        <p:spPr>
          <a:xfrm>
            <a:off x="6474953" y="178610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C7DAA51-4C7C-F7FF-A2F6-C6E07C386BD5}"/>
              </a:ext>
            </a:extLst>
          </p:cNvPr>
          <p:cNvSpPr/>
          <p:nvPr/>
        </p:nvSpPr>
        <p:spPr>
          <a:xfrm>
            <a:off x="6747004" y="178610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F278B30-8F07-D128-9032-F91D409AFFB4}"/>
              </a:ext>
            </a:extLst>
          </p:cNvPr>
          <p:cNvSpPr/>
          <p:nvPr/>
        </p:nvSpPr>
        <p:spPr>
          <a:xfrm>
            <a:off x="7019054" y="178610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9FD180A-D25E-7601-422C-75CF08DF743E}"/>
              </a:ext>
            </a:extLst>
          </p:cNvPr>
          <p:cNvSpPr/>
          <p:nvPr/>
        </p:nvSpPr>
        <p:spPr>
          <a:xfrm>
            <a:off x="5115288" y="2643074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2C11CE6-3102-20F1-9D36-CD482EA88664}"/>
              </a:ext>
            </a:extLst>
          </p:cNvPr>
          <p:cNvSpPr/>
          <p:nvPr/>
        </p:nvSpPr>
        <p:spPr>
          <a:xfrm>
            <a:off x="5387926" y="2643074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7207386-8621-AB1A-F44B-431816D148C0}"/>
              </a:ext>
            </a:extLst>
          </p:cNvPr>
          <p:cNvSpPr/>
          <p:nvPr/>
        </p:nvSpPr>
        <p:spPr>
          <a:xfrm>
            <a:off x="5659390" y="2643074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5353F80-973B-C9E8-D8AB-D844F21A3BB7}"/>
              </a:ext>
            </a:extLst>
          </p:cNvPr>
          <p:cNvSpPr/>
          <p:nvPr/>
        </p:nvSpPr>
        <p:spPr>
          <a:xfrm>
            <a:off x="5931441" y="2643074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9EA2D4E-7A83-56FA-2F64-14942214732A}"/>
              </a:ext>
            </a:extLst>
          </p:cNvPr>
          <p:cNvSpPr/>
          <p:nvPr/>
        </p:nvSpPr>
        <p:spPr>
          <a:xfrm>
            <a:off x="6203491" y="2643074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138121B-EF4F-8E88-5988-49EEE2715CB1}"/>
              </a:ext>
            </a:extLst>
          </p:cNvPr>
          <p:cNvSpPr/>
          <p:nvPr/>
        </p:nvSpPr>
        <p:spPr>
          <a:xfrm>
            <a:off x="6474953" y="2643074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65E7450-67D8-2724-55D4-68BE72B91B71}"/>
              </a:ext>
            </a:extLst>
          </p:cNvPr>
          <p:cNvSpPr/>
          <p:nvPr/>
        </p:nvSpPr>
        <p:spPr>
          <a:xfrm>
            <a:off x="6747004" y="2643074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ED17319-7991-F38D-C12F-8306796B38CB}"/>
              </a:ext>
            </a:extLst>
          </p:cNvPr>
          <p:cNvSpPr/>
          <p:nvPr/>
        </p:nvSpPr>
        <p:spPr>
          <a:xfrm>
            <a:off x="7019054" y="2643074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3221B3A-A71F-09EC-DF17-901C238A568C}"/>
              </a:ext>
            </a:extLst>
          </p:cNvPr>
          <p:cNvSpPr/>
          <p:nvPr/>
        </p:nvSpPr>
        <p:spPr>
          <a:xfrm>
            <a:off x="7290516" y="2643074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1B43EAA-E0A4-8047-96EC-90E3682B99F6}"/>
              </a:ext>
            </a:extLst>
          </p:cNvPr>
          <p:cNvSpPr/>
          <p:nvPr/>
        </p:nvSpPr>
        <p:spPr>
          <a:xfrm>
            <a:off x="5115288" y="3500040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3BD7583-C794-0204-41FB-D5962E5B3EC0}"/>
              </a:ext>
            </a:extLst>
          </p:cNvPr>
          <p:cNvSpPr/>
          <p:nvPr/>
        </p:nvSpPr>
        <p:spPr>
          <a:xfrm>
            <a:off x="5387926" y="3500040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D1E68A5-D22F-6A2B-E501-9FB6C05DA94F}"/>
              </a:ext>
            </a:extLst>
          </p:cNvPr>
          <p:cNvSpPr/>
          <p:nvPr/>
        </p:nvSpPr>
        <p:spPr>
          <a:xfrm>
            <a:off x="5659390" y="3500040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A2C40A3-CBD2-3556-A89A-88B79B21D961}"/>
              </a:ext>
            </a:extLst>
          </p:cNvPr>
          <p:cNvSpPr/>
          <p:nvPr/>
        </p:nvSpPr>
        <p:spPr>
          <a:xfrm>
            <a:off x="5931441" y="3500040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1CD7A89-C978-3C59-D46E-74085099A88A}"/>
              </a:ext>
            </a:extLst>
          </p:cNvPr>
          <p:cNvSpPr/>
          <p:nvPr/>
        </p:nvSpPr>
        <p:spPr>
          <a:xfrm>
            <a:off x="6203491" y="3500040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57F983-9682-D393-7AF4-3FB7BE219D5C}"/>
              </a:ext>
            </a:extLst>
          </p:cNvPr>
          <p:cNvSpPr/>
          <p:nvPr/>
        </p:nvSpPr>
        <p:spPr>
          <a:xfrm>
            <a:off x="6474953" y="3500040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7190475-F2B6-380A-052B-BBCA9F70F2D0}"/>
              </a:ext>
            </a:extLst>
          </p:cNvPr>
          <p:cNvSpPr/>
          <p:nvPr/>
        </p:nvSpPr>
        <p:spPr>
          <a:xfrm>
            <a:off x="6747004" y="3500040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158CDA0-D05E-D910-7644-895D4E52B844}"/>
              </a:ext>
            </a:extLst>
          </p:cNvPr>
          <p:cNvSpPr/>
          <p:nvPr/>
        </p:nvSpPr>
        <p:spPr>
          <a:xfrm>
            <a:off x="7019054" y="3500040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45460A3-F8EB-8E5F-C51F-BDAC5A1C10BC}"/>
              </a:ext>
            </a:extLst>
          </p:cNvPr>
          <p:cNvSpPr/>
          <p:nvPr/>
        </p:nvSpPr>
        <p:spPr>
          <a:xfrm>
            <a:off x="7290516" y="3500040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44E08CB-6606-485E-EBE0-FC7726335CC4}"/>
              </a:ext>
            </a:extLst>
          </p:cNvPr>
          <p:cNvSpPr/>
          <p:nvPr/>
        </p:nvSpPr>
        <p:spPr>
          <a:xfrm>
            <a:off x="7562567" y="3500040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3128CB8-D112-FE4D-73FF-9F48E5DC6FC8}"/>
              </a:ext>
            </a:extLst>
          </p:cNvPr>
          <p:cNvSpPr/>
          <p:nvPr/>
        </p:nvSpPr>
        <p:spPr>
          <a:xfrm>
            <a:off x="5115288" y="435700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92F0CDA-78C2-37AF-BFAF-5DB59D58A46C}"/>
              </a:ext>
            </a:extLst>
          </p:cNvPr>
          <p:cNvSpPr/>
          <p:nvPr/>
        </p:nvSpPr>
        <p:spPr>
          <a:xfrm>
            <a:off x="5387926" y="435700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EFC64E0-E087-948F-AC32-3CB4B022D0D0}"/>
              </a:ext>
            </a:extLst>
          </p:cNvPr>
          <p:cNvSpPr/>
          <p:nvPr/>
        </p:nvSpPr>
        <p:spPr>
          <a:xfrm>
            <a:off x="5659390" y="435700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E4790CD-857F-548B-365B-5497E5D4E71E}"/>
              </a:ext>
            </a:extLst>
          </p:cNvPr>
          <p:cNvSpPr/>
          <p:nvPr/>
        </p:nvSpPr>
        <p:spPr>
          <a:xfrm>
            <a:off x="5931441" y="435700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E60A82C-B0F7-8759-4383-4877FCCC8706}"/>
              </a:ext>
            </a:extLst>
          </p:cNvPr>
          <p:cNvSpPr/>
          <p:nvPr/>
        </p:nvSpPr>
        <p:spPr>
          <a:xfrm>
            <a:off x="6203491" y="435700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89DF73A-DB2C-44EF-9503-6A9CCA391DA1}"/>
              </a:ext>
            </a:extLst>
          </p:cNvPr>
          <p:cNvSpPr/>
          <p:nvPr/>
        </p:nvSpPr>
        <p:spPr>
          <a:xfrm>
            <a:off x="6474953" y="435700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261A2EA-6F8D-9106-449E-A11D73410029}"/>
              </a:ext>
            </a:extLst>
          </p:cNvPr>
          <p:cNvSpPr/>
          <p:nvPr/>
        </p:nvSpPr>
        <p:spPr>
          <a:xfrm>
            <a:off x="6747004" y="435700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618AC6D-6A8B-61D2-2F1A-B307BA460306}"/>
              </a:ext>
            </a:extLst>
          </p:cNvPr>
          <p:cNvSpPr/>
          <p:nvPr/>
        </p:nvSpPr>
        <p:spPr>
          <a:xfrm>
            <a:off x="7019054" y="435700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FD2FFC7-885E-EA11-C077-E6405A951979}"/>
              </a:ext>
            </a:extLst>
          </p:cNvPr>
          <p:cNvSpPr/>
          <p:nvPr/>
        </p:nvSpPr>
        <p:spPr>
          <a:xfrm>
            <a:off x="7290516" y="435700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F6BBA2A-703B-0F28-E097-97570AC5721B}"/>
              </a:ext>
            </a:extLst>
          </p:cNvPr>
          <p:cNvSpPr/>
          <p:nvPr/>
        </p:nvSpPr>
        <p:spPr>
          <a:xfrm>
            <a:off x="7562567" y="435700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C968C72-D5DB-C515-B672-C4B5DDC4D052}"/>
              </a:ext>
            </a:extLst>
          </p:cNvPr>
          <p:cNvSpPr/>
          <p:nvPr/>
        </p:nvSpPr>
        <p:spPr>
          <a:xfrm>
            <a:off x="7834617" y="435700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5115288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EC38DA7-0709-0E64-8419-59EBBC2674DF}"/>
              </a:ext>
            </a:extLst>
          </p:cNvPr>
          <p:cNvSpPr/>
          <p:nvPr/>
        </p:nvSpPr>
        <p:spPr>
          <a:xfrm>
            <a:off x="5387926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C9CB9D5-F89F-FD3A-30FC-7BEFC3BC7781}"/>
              </a:ext>
            </a:extLst>
          </p:cNvPr>
          <p:cNvSpPr/>
          <p:nvPr/>
        </p:nvSpPr>
        <p:spPr>
          <a:xfrm>
            <a:off x="5659390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CEF0585-81F1-7CCA-483F-1A38BD7AA71C}"/>
              </a:ext>
            </a:extLst>
          </p:cNvPr>
          <p:cNvSpPr/>
          <p:nvPr/>
        </p:nvSpPr>
        <p:spPr>
          <a:xfrm>
            <a:off x="5931441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8241626-A297-8BC4-840A-7DF599294407}"/>
              </a:ext>
            </a:extLst>
          </p:cNvPr>
          <p:cNvSpPr/>
          <p:nvPr/>
        </p:nvSpPr>
        <p:spPr>
          <a:xfrm>
            <a:off x="6203491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857A73C-E1CC-975F-17D3-1E9A5D7F1160}"/>
              </a:ext>
            </a:extLst>
          </p:cNvPr>
          <p:cNvSpPr/>
          <p:nvPr/>
        </p:nvSpPr>
        <p:spPr>
          <a:xfrm>
            <a:off x="6474953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8103D95-4E23-E31C-C3D7-1F86D4C0D104}"/>
              </a:ext>
            </a:extLst>
          </p:cNvPr>
          <p:cNvSpPr/>
          <p:nvPr/>
        </p:nvSpPr>
        <p:spPr>
          <a:xfrm>
            <a:off x="6747004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E1BFA5D-8649-D958-E901-D97D3CE5CB7B}"/>
              </a:ext>
            </a:extLst>
          </p:cNvPr>
          <p:cNvSpPr/>
          <p:nvPr/>
        </p:nvSpPr>
        <p:spPr>
          <a:xfrm>
            <a:off x="7019054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2634F33-FFCB-5766-15FF-65502672E96E}"/>
              </a:ext>
            </a:extLst>
          </p:cNvPr>
          <p:cNvSpPr/>
          <p:nvPr/>
        </p:nvSpPr>
        <p:spPr>
          <a:xfrm>
            <a:off x="7290516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3C8DD5E-C2E7-CB2A-6FED-8782C0EA7F04}"/>
              </a:ext>
            </a:extLst>
          </p:cNvPr>
          <p:cNvSpPr/>
          <p:nvPr/>
        </p:nvSpPr>
        <p:spPr>
          <a:xfrm>
            <a:off x="7562567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469C0F9-4186-597B-C8D4-2C2B7869757A}"/>
              </a:ext>
            </a:extLst>
          </p:cNvPr>
          <p:cNvSpPr/>
          <p:nvPr/>
        </p:nvSpPr>
        <p:spPr>
          <a:xfrm>
            <a:off x="7834617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1C41F28-EDEC-98BE-7C31-6BBC37455D33}"/>
              </a:ext>
            </a:extLst>
          </p:cNvPr>
          <p:cNvSpPr/>
          <p:nvPr/>
        </p:nvSpPr>
        <p:spPr>
          <a:xfrm>
            <a:off x="8106077" y="5260828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4AEA8AA-CB86-5079-A6C0-4E871872C468}"/>
              </a:ext>
            </a:extLst>
          </p:cNvPr>
          <p:cNvSpPr/>
          <p:nvPr/>
        </p:nvSpPr>
        <p:spPr>
          <a:xfrm>
            <a:off x="8541206" y="907677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CA5C4D0-3FE5-694A-270A-99C119E9EA64}"/>
              </a:ext>
            </a:extLst>
          </p:cNvPr>
          <p:cNvSpPr/>
          <p:nvPr/>
        </p:nvSpPr>
        <p:spPr>
          <a:xfrm>
            <a:off x="9166509" y="907677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19" name="화살표: 위쪽 118">
            <a:extLst>
              <a:ext uri="{FF2B5EF4-FFF2-40B4-BE49-F238E27FC236}">
                <a16:creationId xmlns:a16="http://schemas.microsoft.com/office/drawing/2014/main" id="{C83D8471-ADEE-9709-A270-6A69ADB2F681}"/>
              </a:ext>
            </a:extLst>
          </p:cNvPr>
          <p:cNvSpPr/>
          <p:nvPr/>
        </p:nvSpPr>
        <p:spPr>
          <a:xfrm>
            <a:off x="2123768" y="907677"/>
            <a:ext cx="286653" cy="5139077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E125CFA-0BFD-22B0-B688-E63A3266AA4C}"/>
              </a:ext>
            </a:extLst>
          </p:cNvPr>
          <p:cNvSpPr txBox="1"/>
          <p:nvPr/>
        </p:nvSpPr>
        <p:spPr>
          <a:xfrm>
            <a:off x="723384" y="2089394"/>
            <a:ext cx="1400383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높은등급</a:t>
            </a:r>
            <a:endParaRPr lang="ko-KR" altLang="en-US" sz="28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Google Shape;198;p42">
            <a:extLst>
              <a:ext uri="{FF2B5EF4-FFF2-40B4-BE49-F238E27FC236}">
                <a16:creationId xmlns:a16="http://schemas.microsoft.com/office/drawing/2014/main" id="{A452F753-FDB5-13D4-DC23-554F044009FA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5235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3328F9B0-077F-1DF6-C833-68AB237109A1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1686E5-20A0-F943-D850-812AB0EC2FEC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01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D2C03536-8714-0090-5432-04629A598E0B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회의내용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0209CD5-7A01-2055-D086-CBD5E4DFDDD8}"/>
              </a:ext>
            </a:extLst>
          </p:cNvPr>
          <p:cNvGrpSpPr/>
          <p:nvPr/>
        </p:nvGrpSpPr>
        <p:grpSpPr>
          <a:xfrm>
            <a:off x="3066403" y="3175623"/>
            <a:ext cx="2821523" cy="3174057"/>
            <a:chOff x="3066403" y="3175623"/>
            <a:chExt cx="2821523" cy="317405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DED7D37-04A2-9034-60E8-D0EA58341526}"/>
                </a:ext>
              </a:extLst>
            </p:cNvPr>
            <p:cNvSpPr/>
            <p:nvPr/>
          </p:nvSpPr>
          <p:spPr>
            <a:xfrm>
              <a:off x="3066403" y="3887015"/>
              <a:ext cx="2556544" cy="24626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C9FC230-E966-438C-DE34-FD0CACEB7191}"/>
                </a:ext>
              </a:extLst>
            </p:cNvPr>
            <p:cNvSpPr/>
            <p:nvPr/>
          </p:nvSpPr>
          <p:spPr>
            <a:xfrm>
              <a:off x="3830258" y="3175623"/>
              <a:ext cx="1028834" cy="10596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44D595A-DA8F-CFB8-4A68-775D9D72D549}"/>
                </a:ext>
              </a:extLst>
            </p:cNvPr>
            <p:cNvSpPr/>
            <p:nvPr/>
          </p:nvSpPr>
          <p:spPr>
            <a:xfrm>
              <a:off x="4859092" y="4588539"/>
              <a:ext cx="1028834" cy="1059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F566198-C63E-BE44-181A-36FFDDD7AC0F}"/>
              </a:ext>
            </a:extLst>
          </p:cNvPr>
          <p:cNvGrpSpPr/>
          <p:nvPr/>
        </p:nvGrpSpPr>
        <p:grpSpPr>
          <a:xfrm>
            <a:off x="6833978" y="3610445"/>
            <a:ext cx="3294549" cy="2739235"/>
            <a:chOff x="7441486" y="3610445"/>
            <a:chExt cx="3294549" cy="273923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072E959-8372-3ABA-5FAD-C3B6BF74065A}"/>
                </a:ext>
              </a:extLst>
            </p:cNvPr>
            <p:cNvSpPr/>
            <p:nvPr/>
          </p:nvSpPr>
          <p:spPr>
            <a:xfrm>
              <a:off x="8179491" y="3887015"/>
              <a:ext cx="2556544" cy="24626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BA0C0A7-EF38-EB7F-83C6-26E8AD502488}"/>
                </a:ext>
              </a:extLst>
            </p:cNvPr>
            <p:cNvSpPr/>
            <p:nvPr/>
          </p:nvSpPr>
          <p:spPr>
            <a:xfrm>
              <a:off x="7441486" y="4588539"/>
              <a:ext cx="1028834" cy="10596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FC641CF-8E27-0BE9-308B-F7D60DF29989}"/>
                </a:ext>
              </a:extLst>
            </p:cNvPr>
            <p:cNvSpPr/>
            <p:nvPr/>
          </p:nvSpPr>
          <p:spPr>
            <a:xfrm>
              <a:off x="8943346" y="3610445"/>
              <a:ext cx="1028834" cy="1059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FF1ED4B-43FD-941B-B122-4DB6C05CE6D0}"/>
              </a:ext>
            </a:extLst>
          </p:cNvPr>
          <p:cNvGrpSpPr/>
          <p:nvPr/>
        </p:nvGrpSpPr>
        <p:grpSpPr>
          <a:xfrm rot="16200000">
            <a:off x="7111635" y="593553"/>
            <a:ext cx="3294549" cy="2739235"/>
            <a:chOff x="7441486" y="128925"/>
            <a:chExt cx="3294549" cy="2739235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3E687E78-B111-97EA-ED0D-AEABF329ECC5}"/>
                </a:ext>
              </a:extLst>
            </p:cNvPr>
            <p:cNvSpPr/>
            <p:nvPr/>
          </p:nvSpPr>
          <p:spPr>
            <a:xfrm>
              <a:off x="8179491" y="405495"/>
              <a:ext cx="2556544" cy="24626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E116B7E-A410-F277-063E-2B932E71D7EC}"/>
                </a:ext>
              </a:extLst>
            </p:cNvPr>
            <p:cNvSpPr/>
            <p:nvPr/>
          </p:nvSpPr>
          <p:spPr>
            <a:xfrm>
              <a:off x="7441486" y="1107019"/>
              <a:ext cx="1028834" cy="10596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F5296B3-7D59-B064-C44F-1E8E8382304C}"/>
                </a:ext>
              </a:extLst>
            </p:cNvPr>
            <p:cNvSpPr/>
            <p:nvPr/>
          </p:nvSpPr>
          <p:spPr>
            <a:xfrm>
              <a:off x="8943346" y="128925"/>
              <a:ext cx="1028834" cy="1059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159368E-F216-0547-A48F-9FCBCE125442}"/>
              </a:ext>
            </a:extLst>
          </p:cNvPr>
          <p:cNvGrpSpPr/>
          <p:nvPr/>
        </p:nvGrpSpPr>
        <p:grpSpPr>
          <a:xfrm rot="10800000">
            <a:off x="3066403" y="315896"/>
            <a:ext cx="3294549" cy="2739235"/>
            <a:chOff x="2330024" y="128925"/>
            <a:chExt cx="3294549" cy="2739235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59EB738-07B0-E230-A698-B9D57BD2B0AD}"/>
                </a:ext>
              </a:extLst>
            </p:cNvPr>
            <p:cNvSpPr/>
            <p:nvPr/>
          </p:nvSpPr>
          <p:spPr>
            <a:xfrm>
              <a:off x="3068029" y="405495"/>
              <a:ext cx="2556544" cy="24626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AACAC6C-D27E-A1AC-250A-2A0FDD0E9DA6}"/>
                </a:ext>
              </a:extLst>
            </p:cNvPr>
            <p:cNvSpPr/>
            <p:nvPr/>
          </p:nvSpPr>
          <p:spPr>
            <a:xfrm>
              <a:off x="2330024" y="1107019"/>
              <a:ext cx="1028834" cy="10596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C157786-9B94-4AA2-57F4-725AAFD35DB2}"/>
                </a:ext>
              </a:extLst>
            </p:cNvPr>
            <p:cNvSpPr/>
            <p:nvPr/>
          </p:nvSpPr>
          <p:spPr>
            <a:xfrm>
              <a:off x="3831884" y="128925"/>
              <a:ext cx="1028834" cy="1059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5" name="Google Shape;182;p41">
            <a:extLst>
              <a:ext uri="{FF2B5EF4-FFF2-40B4-BE49-F238E27FC236}">
                <a16:creationId xmlns:a16="http://schemas.microsoft.com/office/drawing/2014/main" id="{1DB9706B-FB7E-8D94-063B-7DA10258F4E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95106" y="2525323"/>
            <a:ext cx="1436266" cy="183727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6630F0C-55EE-D9C9-37FF-43DCF92ADF53}"/>
              </a:ext>
            </a:extLst>
          </p:cNvPr>
          <p:cNvSpPr txBox="1"/>
          <p:nvPr/>
        </p:nvSpPr>
        <p:spPr>
          <a:xfrm>
            <a:off x="8367386" y="609954"/>
            <a:ext cx="2755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void</a:t>
            </a:r>
            <a:r>
              <a:rPr lang="ko-KR" altLang="en-US" sz="1800" dirty="0"/>
              <a:t> </a:t>
            </a:r>
            <a:r>
              <a:rPr lang="en-US" altLang="ko-KR" sz="1800" dirty="0" err="1"/>
              <a:t>card_sub</a:t>
            </a:r>
            <a:r>
              <a:rPr lang="en-US" altLang="ko-KR" sz="1800" dirty="0"/>
              <a:t>()</a:t>
            </a:r>
          </a:p>
          <a:p>
            <a:r>
              <a:rPr lang="en-US" altLang="ko-KR" sz="1800" dirty="0"/>
              <a:t>{</a:t>
            </a:r>
          </a:p>
          <a:p>
            <a:r>
              <a:rPr lang="en-US" altLang="ko-KR" sz="1800" dirty="0"/>
              <a:t>    .</a:t>
            </a:r>
          </a:p>
          <a:p>
            <a:r>
              <a:rPr lang="en-US" altLang="ko-KR" sz="1800" dirty="0"/>
              <a:t>    . //</a:t>
            </a:r>
            <a:r>
              <a:rPr lang="ko-KR" altLang="en-US" sz="1800" dirty="0"/>
              <a:t>카드 제출</a:t>
            </a:r>
            <a:endParaRPr lang="en-US" altLang="ko-KR" sz="1800" dirty="0"/>
          </a:p>
          <a:p>
            <a:r>
              <a:rPr lang="en-US" altLang="ko-KR" sz="1800" dirty="0"/>
              <a:t>    .</a:t>
            </a:r>
          </a:p>
          <a:p>
            <a:r>
              <a:rPr lang="en-US" altLang="ko-KR" sz="1800" dirty="0"/>
              <a:t>}</a:t>
            </a:r>
            <a:endParaRPr lang="ko-KR" altLang="en-US" sz="1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ABB007-7374-D1B7-2CF8-9EB44BEC1DA9}"/>
              </a:ext>
            </a:extLst>
          </p:cNvPr>
          <p:cNvSpPr txBox="1"/>
          <p:nvPr/>
        </p:nvSpPr>
        <p:spPr>
          <a:xfrm>
            <a:off x="3202589" y="564125"/>
            <a:ext cx="2656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void </a:t>
            </a:r>
            <a:r>
              <a:rPr lang="en-US" altLang="ko-KR" sz="1800" dirty="0" err="1"/>
              <a:t>distributeCards</a:t>
            </a:r>
            <a:r>
              <a:rPr lang="en-US" altLang="ko-KR" sz="1800" dirty="0"/>
              <a:t>()</a:t>
            </a:r>
          </a:p>
          <a:p>
            <a:r>
              <a:rPr lang="en-US" altLang="ko-KR" sz="1800" dirty="0"/>
              <a:t>{</a:t>
            </a:r>
          </a:p>
          <a:p>
            <a:r>
              <a:rPr lang="en-US" altLang="ko-KR" sz="1800" dirty="0"/>
              <a:t>    .</a:t>
            </a:r>
          </a:p>
          <a:p>
            <a:r>
              <a:rPr lang="en-US" altLang="ko-KR" sz="1800" dirty="0"/>
              <a:t>    . //</a:t>
            </a:r>
            <a:r>
              <a:rPr lang="ko-KR" altLang="en-US" sz="1800" dirty="0"/>
              <a:t>카드 분배</a:t>
            </a:r>
            <a:endParaRPr lang="en-US" altLang="ko-KR" sz="1800" dirty="0"/>
          </a:p>
          <a:p>
            <a:r>
              <a:rPr lang="en-US" altLang="ko-KR" sz="1800" dirty="0"/>
              <a:t>    .</a:t>
            </a:r>
          </a:p>
          <a:p>
            <a:r>
              <a:rPr lang="en-US" altLang="ko-KR" sz="1800" dirty="0"/>
              <a:t>}</a:t>
            </a:r>
            <a:endParaRPr lang="ko-KR" altLang="en-US" sz="1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4526AFB-C99A-2894-D330-705F6E22296F}"/>
              </a:ext>
            </a:extLst>
          </p:cNvPr>
          <p:cNvSpPr txBox="1"/>
          <p:nvPr/>
        </p:nvSpPr>
        <p:spPr>
          <a:xfrm>
            <a:off x="3202589" y="4241184"/>
            <a:ext cx="1980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void</a:t>
            </a:r>
            <a:r>
              <a:rPr lang="ko-KR" altLang="en-US" sz="1800" dirty="0"/>
              <a:t> </a:t>
            </a:r>
            <a:r>
              <a:rPr lang="en-US" altLang="ko-KR" sz="1800" dirty="0" err="1"/>
              <a:t>game_turn</a:t>
            </a:r>
            <a:r>
              <a:rPr lang="en-US" altLang="ko-KR" sz="1800" dirty="0"/>
              <a:t>()</a:t>
            </a:r>
          </a:p>
          <a:p>
            <a:r>
              <a:rPr lang="en-US" altLang="ko-KR" sz="1800" dirty="0"/>
              <a:t>{</a:t>
            </a:r>
          </a:p>
          <a:p>
            <a:r>
              <a:rPr lang="en-US" altLang="ko-KR" sz="1800" dirty="0"/>
              <a:t>    .</a:t>
            </a:r>
          </a:p>
          <a:p>
            <a:r>
              <a:rPr lang="en-US" altLang="ko-KR" sz="1800" dirty="0"/>
              <a:t>    . //</a:t>
            </a:r>
            <a:r>
              <a:rPr lang="ko-KR" altLang="en-US" sz="1800" dirty="0"/>
              <a:t>턴 관리</a:t>
            </a:r>
            <a:endParaRPr lang="en-US" altLang="ko-KR" sz="1800" dirty="0"/>
          </a:p>
          <a:p>
            <a:r>
              <a:rPr lang="en-US" altLang="ko-KR" sz="1800" dirty="0"/>
              <a:t>    .</a:t>
            </a:r>
          </a:p>
          <a:p>
            <a:r>
              <a:rPr lang="en-US" altLang="ko-KR" sz="1800" dirty="0"/>
              <a:t>}</a:t>
            </a:r>
            <a:endParaRPr lang="ko-KR" altLang="en-US" sz="1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95C315-83AE-2F48-D713-CA8319049BB3}"/>
              </a:ext>
            </a:extLst>
          </p:cNvPr>
          <p:cNvSpPr txBox="1"/>
          <p:nvPr/>
        </p:nvSpPr>
        <p:spPr>
          <a:xfrm>
            <a:off x="7818537" y="4643340"/>
            <a:ext cx="19806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void </a:t>
            </a:r>
            <a:r>
              <a:rPr lang="en-US" altLang="ko-KR" sz="1800" dirty="0" err="1"/>
              <a:t>card_count</a:t>
            </a:r>
            <a:r>
              <a:rPr lang="en-US" altLang="ko-KR" sz="1800" dirty="0"/>
              <a:t>()</a:t>
            </a:r>
          </a:p>
          <a:p>
            <a:r>
              <a:rPr lang="en-US" altLang="ko-KR" sz="1800" dirty="0"/>
              <a:t>{</a:t>
            </a:r>
          </a:p>
          <a:p>
            <a:r>
              <a:rPr lang="en-US" altLang="ko-KR" sz="1800" dirty="0"/>
              <a:t>    .</a:t>
            </a:r>
          </a:p>
          <a:p>
            <a:r>
              <a:rPr lang="en-US" altLang="ko-KR" sz="1800" dirty="0"/>
              <a:t>    . //</a:t>
            </a:r>
            <a:r>
              <a:rPr lang="ko-KR" altLang="en-US" sz="1800" dirty="0"/>
              <a:t>카드 카운트</a:t>
            </a:r>
            <a:endParaRPr lang="en-US" altLang="ko-KR" sz="1800" dirty="0"/>
          </a:p>
          <a:p>
            <a:r>
              <a:rPr lang="en-US" altLang="ko-KR" sz="1800" dirty="0"/>
              <a:t>    .</a:t>
            </a:r>
          </a:p>
          <a:p>
            <a:r>
              <a:rPr lang="en-US" altLang="ko-KR" sz="1800" dirty="0"/>
              <a:t>}</a:t>
            </a:r>
            <a:endParaRPr lang="ko-KR" altLang="en-US" sz="1800" dirty="0"/>
          </a:p>
        </p:txBody>
      </p:sp>
      <p:sp>
        <p:nvSpPr>
          <p:cNvPr id="67" name="Google Shape;198;p42">
            <a:extLst>
              <a:ext uri="{FF2B5EF4-FFF2-40B4-BE49-F238E27FC236}">
                <a16:creationId xmlns:a16="http://schemas.microsoft.com/office/drawing/2014/main" id="{EADE464B-F8CA-60BF-D253-8C4E5FC2218F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708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톱니 바퀴 로열티 무료 사진, 그림, 이미지 그리고 스톡포토 ...">
            <a:extLst>
              <a:ext uri="{FF2B5EF4-FFF2-40B4-BE49-F238E27FC236}">
                <a16:creationId xmlns:a16="http://schemas.microsoft.com/office/drawing/2014/main" id="{2E2619CA-A09A-B03B-51F5-52DFB3F99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000" y="110512"/>
            <a:ext cx="1481660" cy="163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1" name="Google Shape;351;p54"/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회의내용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4"/>
          <p:cNvSpPr txBox="1"/>
          <p:nvPr/>
        </p:nvSpPr>
        <p:spPr>
          <a:xfrm>
            <a:off x="808560" y="662400"/>
            <a:ext cx="27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4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4655F12-5DC1-8504-D0A2-B957523488CA}"/>
              </a:ext>
            </a:extLst>
          </p:cNvPr>
          <p:cNvSpPr/>
          <p:nvPr/>
        </p:nvSpPr>
        <p:spPr>
          <a:xfrm>
            <a:off x="1750816" y="1465684"/>
            <a:ext cx="3217801" cy="4459839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게임 </a:t>
            </a:r>
            <a:r>
              <a:rPr lang="en-US" altLang="ko-KR" sz="2500" dirty="0"/>
              <a:t>Logic </a:t>
            </a:r>
            <a:r>
              <a:rPr lang="ko-KR" altLang="en-US" sz="2500" dirty="0"/>
              <a:t>처리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9" name="Google Shape;388;p55">
            <a:extLst>
              <a:ext uri="{FF2B5EF4-FFF2-40B4-BE49-F238E27FC236}">
                <a16:creationId xmlns:a16="http://schemas.microsoft.com/office/drawing/2014/main" id="{4CB17D1B-1BEC-4293-F145-18A4A86373DC}"/>
              </a:ext>
            </a:extLst>
          </p:cNvPr>
          <p:cNvSpPr/>
          <p:nvPr/>
        </p:nvSpPr>
        <p:spPr>
          <a:xfrm>
            <a:off x="2266632" y="2151895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카드 배분 로직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88;p55">
            <a:extLst>
              <a:ext uri="{FF2B5EF4-FFF2-40B4-BE49-F238E27FC236}">
                <a16:creationId xmlns:a16="http://schemas.microsoft.com/office/drawing/2014/main" id="{71FCB9E3-D5E0-F379-4511-7E151655A7FE}"/>
              </a:ext>
            </a:extLst>
          </p:cNvPr>
          <p:cNvSpPr/>
          <p:nvPr/>
        </p:nvSpPr>
        <p:spPr>
          <a:xfrm>
            <a:off x="2266632" y="3025673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턴 관리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388;p55">
            <a:extLst>
              <a:ext uri="{FF2B5EF4-FFF2-40B4-BE49-F238E27FC236}">
                <a16:creationId xmlns:a16="http://schemas.microsoft.com/office/drawing/2014/main" id="{BE0E3205-B7DE-2390-90E3-3CBCB7B05705}"/>
              </a:ext>
            </a:extLst>
          </p:cNvPr>
          <p:cNvSpPr/>
          <p:nvPr/>
        </p:nvSpPr>
        <p:spPr>
          <a:xfrm>
            <a:off x="2266632" y="3859619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카드 제출 로직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88;p55">
            <a:extLst>
              <a:ext uri="{FF2B5EF4-FFF2-40B4-BE49-F238E27FC236}">
                <a16:creationId xmlns:a16="http://schemas.microsoft.com/office/drawing/2014/main" id="{A69C61B8-8359-E67D-BDD8-F1BB327EDADC}"/>
              </a:ext>
            </a:extLst>
          </p:cNvPr>
          <p:cNvSpPr/>
          <p:nvPr/>
        </p:nvSpPr>
        <p:spPr>
          <a:xfrm>
            <a:off x="2266632" y="4693565"/>
            <a:ext cx="2276841" cy="4337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E5CFC"/>
          </a:solidFill>
          <a:ln w="12600" cap="flat" cmpd="sng">
            <a:solidFill>
              <a:srgbClr val="4F41B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bg1"/>
                </a:solidFill>
              </a:rPr>
              <a:t>게임 종료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r>
              <a:rPr lang="ko-KR" altLang="en-US" sz="1800" dirty="0">
                <a:solidFill>
                  <a:schemeClr val="bg1"/>
                </a:solidFill>
              </a:rPr>
              <a:t>로직</a:t>
            </a: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14EA396-A768-6C07-5E4A-AB07EB0C1B33}"/>
              </a:ext>
            </a:extLst>
          </p:cNvPr>
          <p:cNvCxnSpPr/>
          <p:nvPr/>
        </p:nvCxnSpPr>
        <p:spPr>
          <a:xfrm>
            <a:off x="4715751" y="2345635"/>
            <a:ext cx="3116284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C6233C-2844-C393-ECA3-F25CA158D7FA}"/>
              </a:ext>
            </a:extLst>
          </p:cNvPr>
          <p:cNvCxnSpPr/>
          <p:nvPr/>
        </p:nvCxnSpPr>
        <p:spPr>
          <a:xfrm>
            <a:off x="4715751" y="3233530"/>
            <a:ext cx="3116284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E3A156-673C-5BEC-7585-7C329CF1D5AC}"/>
              </a:ext>
            </a:extLst>
          </p:cNvPr>
          <p:cNvCxnSpPr/>
          <p:nvPr/>
        </p:nvCxnSpPr>
        <p:spPr>
          <a:xfrm>
            <a:off x="4715751" y="4055164"/>
            <a:ext cx="3116284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E23F05A-27B2-BE57-EF4F-182EE86AA7BB}"/>
              </a:ext>
            </a:extLst>
          </p:cNvPr>
          <p:cNvCxnSpPr/>
          <p:nvPr/>
        </p:nvCxnSpPr>
        <p:spPr>
          <a:xfrm>
            <a:off x="4715751" y="4903303"/>
            <a:ext cx="3116284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D285783-C6AC-A3A7-CCE8-9FA98A9AFE14}"/>
              </a:ext>
            </a:extLst>
          </p:cNvPr>
          <p:cNvSpPr/>
          <p:nvPr/>
        </p:nvSpPr>
        <p:spPr>
          <a:xfrm>
            <a:off x="8004313" y="2003433"/>
            <a:ext cx="3116284" cy="684403"/>
          </a:xfrm>
          <a:prstGeom prst="round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80</a:t>
            </a:r>
            <a:r>
              <a:rPr lang="ko-KR" altLang="en-US" dirty="0"/>
              <a:t>장의 카드를 </a:t>
            </a:r>
            <a:r>
              <a:rPr lang="en-US" altLang="ko-KR" dirty="0"/>
              <a:t>4</a:t>
            </a:r>
            <a:r>
              <a:rPr lang="ko-KR" altLang="en-US" dirty="0"/>
              <a:t>인기준 </a:t>
            </a:r>
            <a:r>
              <a:rPr lang="en-US" altLang="ko-KR" dirty="0"/>
              <a:t>20</a:t>
            </a:r>
            <a:r>
              <a:rPr lang="ko-KR" altLang="en-US" dirty="0"/>
              <a:t>장씩 랜덤하게 배분하는 함수  제작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4F3185F-057B-4611-EA61-D6CD26822A9A}"/>
              </a:ext>
            </a:extLst>
          </p:cNvPr>
          <p:cNvSpPr/>
          <p:nvPr/>
        </p:nvSpPr>
        <p:spPr>
          <a:xfrm>
            <a:off x="8004313" y="2891328"/>
            <a:ext cx="3116284" cy="684403"/>
          </a:xfrm>
          <a:prstGeom prst="round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한 턴을 기준으로 턴의 시작과 턴의 끝을 알리는 함수 제작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09B4CBA-1F9A-B3DF-3A4E-5376C0F6CB2F}"/>
              </a:ext>
            </a:extLst>
          </p:cNvPr>
          <p:cNvSpPr/>
          <p:nvPr/>
        </p:nvSpPr>
        <p:spPr>
          <a:xfrm>
            <a:off x="8004313" y="3734308"/>
            <a:ext cx="3116284" cy="684403"/>
          </a:xfrm>
          <a:prstGeom prst="round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pass</a:t>
            </a:r>
            <a:r>
              <a:rPr lang="ko-KR" altLang="en-US" dirty="0"/>
              <a:t> </a:t>
            </a:r>
            <a:r>
              <a:rPr lang="en-US" altLang="ko-KR" dirty="0"/>
              <a:t>or</a:t>
            </a:r>
            <a:r>
              <a:rPr lang="ko-KR" altLang="en-US" dirty="0"/>
              <a:t> 원하는 카드 제출을 할 수 있는 함수 제작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C83340F-A174-8489-9B83-4290ECBF2FE6}"/>
              </a:ext>
            </a:extLst>
          </p:cNvPr>
          <p:cNvSpPr/>
          <p:nvPr/>
        </p:nvSpPr>
        <p:spPr>
          <a:xfrm>
            <a:off x="8004313" y="4560937"/>
            <a:ext cx="3116284" cy="684403"/>
          </a:xfrm>
          <a:prstGeom prst="round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 턴마다 </a:t>
            </a:r>
            <a:r>
              <a:rPr lang="en-US" altLang="ko-KR" dirty="0"/>
              <a:t>Player </a:t>
            </a:r>
            <a:r>
              <a:rPr lang="ko-KR" altLang="en-US" dirty="0"/>
              <a:t>카드를 카운트해 순위를 결정해는 함수 제작</a:t>
            </a:r>
          </a:p>
        </p:txBody>
      </p: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0646303F-7864-4E35-3A4A-E41CBD7ABF90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EDEC5A-9A82-3772-DD07-83AAE6DE9DFF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01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2" name="Google Shape;198;p42">
            <a:extLst>
              <a:ext uri="{FF2B5EF4-FFF2-40B4-BE49-F238E27FC236}">
                <a16:creationId xmlns:a16="http://schemas.microsoft.com/office/drawing/2014/main" id="{E36E778D-F7E4-340B-9A3E-628E736E3EA4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963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2"/>
          <p:cNvPicPr preferRelativeResize="0"/>
          <p:nvPr/>
        </p:nvPicPr>
        <p:blipFill>
          <a:blip r:embed="rId3"/>
          <a:srcRect/>
          <a:stretch/>
        </p:blipFill>
        <p:spPr>
          <a:xfrm>
            <a:off x="3583260" y="1398240"/>
            <a:ext cx="1982880" cy="19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2"/>
          <p:cNvSpPr txBox="1"/>
          <p:nvPr/>
        </p:nvSpPr>
        <p:spPr>
          <a:xfrm>
            <a:off x="1165320" y="3591000"/>
            <a:ext cx="994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E5CFC"/>
                </a:solidFill>
                <a:latin typeface="Arial"/>
                <a:ea typeface="Arial"/>
                <a:cs typeface="Arial"/>
                <a:sym typeface="Arial"/>
              </a:rPr>
              <a:t>황현석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2"/>
          <p:cNvSpPr txBox="1"/>
          <p:nvPr/>
        </p:nvSpPr>
        <p:spPr>
          <a:xfrm>
            <a:off x="1165330" y="4088150"/>
            <a:ext cx="748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B3B3B"/>
                </a:solidFill>
              </a:rPr>
              <a:t>팀</a:t>
            </a:r>
            <a:r>
              <a:rPr lang="en-US" sz="1600" b="0" i="0" u="none" strike="noStrike" cap="none" dirty="0" err="1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장</a:t>
            </a:r>
            <a:endParaRPr sz="1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2"/>
          <p:cNvSpPr txBox="1"/>
          <p:nvPr/>
        </p:nvSpPr>
        <p:spPr>
          <a:xfrm>
            <a:off x="1165320" y="4575540"/>
            <a:ext cx="1673414" cy="1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팀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총괄</a:t>
            </a:r>
            <a:endParaRPr lang="en-US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회의록 작성</a:t>
            </a:r>
            <a:endParaRPr lang="en-US" altLang="ko-KR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수행내용 보고서 작성</a:t>
            </a:r>
            <a:endParaRPr lang="en-US" altLang="ko-KR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카드 배분 함수 구현</a:t>
            </a:r>
            <a:endParaRPr lang="en-US" altLang="ko-KR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코드 오류 솔루션 제시 및 수정</a:t>
            </a:r>
            <a:endParaRPr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2"/>
          <p:cNvSpPr txBox="1"/>
          <p:nvPr/>
        </p:nvSpPr>
        <p:spPr>
          <a:xfrm>
            <a:off x="3581280" y="3585240"/>
            <a:ext cx="994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6E5CFC"/>
                </a:solidFill>
                <a:latin typeface="Arial"/>
                <a:ea typeface="Arial"/>
                <a:cs typeface="Arial"/>
                <a:sym typeface="Arial"/>
              </a:rPr>
              <a:t>이진석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2"/>
          <p:cNvSpPr txBox="1"/>
          <p:nvPr/>
        </p:nvSpPr>
        <p:spPr>
          <a:xfrm>
            <a:off x="3581280" y="4082040"/>
            <a:ext cx="1344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B3B3B"/>
                </a:solidFill>
              </a:rPr>
              <a:t>팀원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2"/>
          <p:cNvSpPr txBox="1"/>
          <p:nvPr/>
        </p:nvSpPr>
        <p:spPr>
          <a:xfrm>
            <a:off x="3581280" y="4564860"/>
            <a:ext cx="2143500" cy="16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회의록 작성</a:t>
            </a:r>
            <a:endParaRPr lang="en-US" altLang="ko-KR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수행내용 보고서 작성</a:t>
            </a:r>
            <a:endParaRPr lang="en-US" altLang="ko-KR" sz="1200" dirty="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/>
              <a:t>턴 관리 함수 구현</a:t>
            </a:r>
            <a:br>
              <a:rPr lang="ko-KR" altLang="en-US" sz="1200" dirty="0"/>
            </a:br>
            <a:endParaRPr lang="ko-KR" altLang="en-US"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42" descr="여자, 사람, 노트북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0320" y="1398240"/>
            <a:ext cx="1986840" cy="19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2"/>
          <p:cNvSpPr txBox="1"/>
          <p:nvPr/>
        </p:nvSpPr>
        <p:spPr>
          <a:xfrm>
            <a:off x="6070320" y="3585240"/>
            <a:ext cx="994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6E5CFC"/>
                </a:solidFill>
              </a:rPr>
              <a:t>김민석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2"/>
          <p:cNvSpPr txBox="1"/>
          <p:nvPr/>
        </p:nvSpPr>
        <p:spPr>
          <a:xfrm>
            <a:off x="6070320" y="4082040"/>
            <a:ext cx="1344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B3B3B"/>
                </a:solidFill>
              </a:rPr>
              <a:t>팀원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2"/>
          <p:cNvSpPr txBox="1"/>
          <p:nvPr/>
        </p:nvSpPr>
        <p:spPr>
          <a:xfrm>
            <a:off x="6070320" y="4564800"/>
            <a:ext cx="214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tx1"/>
                </a:solidFill>
              </a:rPr>
              <a:t>PPT</a:t>
            </a:r>
            <a:r>
              <a:rPr lang="ko-KR" altLang="en-US" sz="1200" dirty="0">
                <a:solidFill>
                  <a:schemeClr val="tx1"/>
                </a:solidFill>
              </a:rPr>
              <a:t>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발표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카드 카운트 함수 구현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dirty="0">
              <a:solidFill>
                <a:srgbClr val="7F7F7F"/>
              </a:solidFill>
            </a:endParaRPr>
          </a:p>
        </p:txBody>
      </p:sp>
      <p:pic>
        <p:nvPicPr>
          <p:cNvPr id="203" name="Google Shape;203;p42"/>
          <p:cNvPicPr preferRelativeResize="0"/>
          <p:nvPr/>
        </p:nvPicPr>
        <p:blipFill>
          <a:blip r:embed="rId5"/>
          <a:srcRect/>
          <a:stretch/>
        </p:blipFill>
        <p:spPr>
          <a:xfrm>
            <a:off x="8561340" y="1398240"/>
            <a:ext cx="1982880" cy="19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2"/>
          <p:cNvSpPr txBox="1"/>
          <p:nvPr/>
        </p:nvSpPr>
        <p:spPr>
          <a:xfrm>
            <a:off x="8559360" y="3585240"/>
            <a:ext cx="994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E5CFC"/>
                </a:solidFill>
              </a:rPr>
              <a:t>이승헌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2"/>
          <p:cNvSpPr txBox="1"/>
          <p:nvPr/>
        </p:nvSpPr>
        <p:spPr>
          <a:xfrm>
            <a:off x="8559360" y="4082040"/>
            <a:ext cx="1344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B3B3B"/>
                </a:solidFill>
              </a:rPr>
              <a:t>팀원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2"/>
          <p:cNvSpPr txBox="1"/>
          <p:nvPr/>
        </p:nvSpPr>
        <p:spPr>
          <a:xfrm>
            <a:off x="8559360" y="4564800"/>
            <a:ext cx="214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PPT</a:t>
            </a:r>
            <a:r>
              <a:rPr lang="ko-KR" altLang="en-US" sz="1200" dirty="0">
                <a:solidFill>
                  <a:schemeClr val="tx1"/>
                </a:solidFill>
              </a:rPr>
              <a:t>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발표</a:t>
            </a:r>
            <a:endParaRPr lang="en-US" altLang="ko-KR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30000"/>
              </a:lnSpc>
            </a:pP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카드 제출 함수 구현</a:t>
            </a:r>
            <a:endParaRPr lang="en-US" altLang="ko-KR"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42" descr="텍스트, 사람, 테이블, 컵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4880" y="1381680"/>
            <a:ext cx="1987200" cy="198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04988" y="1398694"/>
            <a:ext cx="2069186" cy="2035158"/>
          </a:xfrm>
          <a:prstGeom prst="rect">
            <a:avLst/>
          </a:prstGeom>
        </p:spPr>
      </p:pic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3B3B3B"/>
                </a:solidFill>
              </a:rPr>
              <a:t>역할 분담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02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3B3B3B"/>
                </a:solidFill>
              </a:rPr>
              <a:t>카드 배분 함수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006393" y="179111"/>
            <a:ext cx="1781665" cy="59388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ＳＴＡＲＴ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703164" y="2149306"/>
            <a:ext cx="2433686" cy="6206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카드　섞기</a:t>
            </a:r>
          </a:p>
        </p:txBody>
      </p:sp>
      <p:cxnSp>
        <p:nvCxnSpPr>
          <p:cNvPr id="15" name="직선 화살표 연결선 14"/>
          <p:cNvCxnSpPr>
            <a:stCxn id="8" idx="4"/>
            <a:endCxn id="29" idx="0"/>
          </p:cNvCxnSpPr>
          <p:nvPr/>
        </p:nvCxnSpPr>
        <p:spPr>
          <a:xfrm>
            <a:off x="4897226" y="772999"/>
            <a:ext cx="14924" cy="3880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9" idx="2"/>
            <a:endCxn id="49" idx="0"/>
          </p:cNvCxnSpPr>
          <p:nvPr/>
        </p:nvCxnSpPr>
        <p:spPr>
          <a:xfrm>
            <a:off x="4920007" y="2769908"/>
            <a:ext cx="1570" cy="3613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49" idx="2"/>
            <a:endCxn id="50" idx="0"/>
          </p:cNvCxnSpPr>
          <p:nvPr/>
        </p:nvCxnSpPr>
        <p:spPr>
          <a:xfrm>
            <a:off x="4921577" y="3751868"/>
            <a:ext cx="9428" cy="4069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평행 사변형 18"/>
          <p:cNvSpPr/>
          <p:nvPr/>
        </p:nvSpPr>
        <p:spPr>
          <a:xfrm>
            <a:off x="3572759" y="5114042"/>
            <a:ext cx="2488676" cy="895547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　</a:t>
            </a:r>
            <a:r>
              <a:rPr lang="ko-KR" altLang="en-US" sz="1600" dirty="0">
                <a:solidFill>
                  <a:schemeClr val="tx1"/>
                </a:solidFill>
              </a:rPr>
              <a:t>［게임　화면］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배분　받은　카드　화면에　출력</a:t>
            </a:r>
          </a:p>
        </p:txBody>
      </p:sp>
      <p:cxnSp>
        <p:nvCxnSpPr>
          <p:cNvPr id="20" name="직선 화살표 연결선 19"/>
          <p:cNvCxnSpPr>
            <a:stCxn id="50" idx="2"/>
            <a:endCxn id="19" idx="1"/>
          </p:cNvCxnSpPr>
          <p:nvPr/>
        </p:nvCxnSpPr>
        <p:spPr>
          <a:xfrm flipH="1">
            <a:off x="4929040" y="4779389"/>
            <a:ext cx="1965" cy="3346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695307" y="1161063"/>
            <a:ext cx="2433686" cy="6206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카드　초기화</a:t>
            </a:r>
          </a:p>
        </p:txBody>
      </p:sp>
      <p:cxnSp>
        <p:nvCxnSpPr>
          <p:cNvPr id="31" name="직선 화살표 연결선 30"/>
          <p:cNvCxnSpPr>
            <a:stCxn id="29" idx="2"/>
            <a:endCxn id="9" idx="0"/>
          </p:cNvCxnSpPr>
          <p:nvPr/>
        </p:nvCxnSpPr>
        <p:spPr>
          <a:xfrm>
            <a:off x="4912150" y="1781665"/>
            <a:ext cx="7857" cy="3676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3704734" y="3131266"/>
            <a:ext cx="2433686" cy="6206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카드　분배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714162" y="4158787"/>
            <a:ext cx="2433686" cy="6206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카드　정렬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561057" y="1310326"/>
            <a:ext cx="4242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１～１２，　조커２장의　카드를　배열에　저장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570483" y="2309568"/>
            <a:ext cx="497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총　８０장의　카드　배열　인덱스를　랜덤으로　섞기　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570483" y="3289956"/>
            <a:ext cx="393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섞인　카드　배열을　ｐｌａｙｅｒ에게　배분　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589338" y="4308050"/>
            <a:ext cx="4722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버블　정렬로　오름차순　정렬</a:t>
            </a:r>
          </a:p>
        </p:txBody>
      </p:sp>
    </p:spTree>
    <p:extLst>
      <p:ext uri="{BB962C8B-B14F-4D97-AF65-F5344CB8AC3E}">
        <p14:creationId xmlns:p14="http://schemas.microsoft.com/office/powerpoint/2010/main" val="393006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카드 배분 함수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05785" y="189612"/>
            <a:ext cx="3312412" cy="599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8497" y="1614657"/>
            <a:ext cx="3722897" cy="244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직선 연결선 11"/>
          <p:cNvCxnSpPr/>
          <p:nvPr/>
        </p:nvCxnSpPr>
        <p:spPr>
          <a:xfrm flipH="1" flipV="1">
            <a:off x="4656841" y="1659118"/>
            <a:ext cx="4364611" cy="32899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942680" y="4081806"/>
            <a:ext cx="8078775" cy="8672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806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카드 배분 함수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05558" y="4623668"/>
            <a:ext cx="60737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3262" y="3352734"/>
            <a:ext cx="62865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341" y="1966800"/>
            <a:ext cx="6188075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69806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카드 제출 함수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044098" y="160256"/>
            <a:ext cx="2017337" cy="5467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ＳＴＡＲＴ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921551" y="1046371"/>
            <a:ext cx="2271859" cy="537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다음　ｐｌａｙｅｒ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턴　변경</a:t>
            </a:r>
          </a:p>
        </p:txBody>
      </p:sp>
      <p:sp>
        <p:nvSpPr>
          <p:cNvPr id="10" name="다이아몬드 9"/>
          <p:cNvSpPr/>
          <p:nvPr/>
        </p:nvSpPr>
        <p:spPr>
          <a:xfrm>
            <a:off x="3902697" y="1828799"/>
            <a:ext cx="2328422" cy="829560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Ｐａｓｓ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하였는가？</a:t>
            </a:r>
          </a:p>
        </p:txBody>
      </p:sp>
      <p:cxnSp>
        <p:nvCxnSpPr>
          <p:cNvPr id="14" name="꺾인 연결선 13"/>
          <p:cNvCxnSpPr>
            <a:stCxn id="10" idx="3"/>
            <a:endCxn id="9" idx="3"/>
          </p:cNvCxnSpPr>
          <p:nvPr/>
        </p:nvCxnSpPr>
        <p:spPr>
          <a:xfrm flipH="1" flipV="1">
            <a:off x="6193410" y="1315037"/>
            <a:ext cx="37709" cy="928542"/>
          </a:xfrm>
          <a:prstGeom prst="bentConnector3">
            <a:avLst>
              <a:gd name="adj1" fmla="val -606221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940403" y="2960014"/>
            <a:ext cx="2271861" cy="537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카드제출</a:t>
            </a:r>
          </a:p>
        </p:txBody>
      </p:sp>
      <p:sp>
        <p:nvSpPr>
          <p:cNvPr id="18" name="다이아몬드 17"/>
          <p:cNvSpPr/>
          <p:nvPr/>
        </p:nvSpPr>
        <p:spPr>
          <a:xfrm>
            <a:off x="3921551" y="3817855"/>
            <a:ext cx="2329200" cy="828000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카드　제출　오류가　있는가？</a:t>
            </a:r>
          </a:p>
        </p:txBody>
      </p:sp>
      <p:cxnSp>
        <p:nvCxnSpPr>
          <p:cNvPr id="20" name="꺾인 연결선 19"/>
          <p:cNvCxnSpPr>
            <a:stCxn id="18" idx="3"/>
            <a:endCxn id="16" idx="3"/>
          </p:cNvCxnSpPr>
          <p:nvPr/>
        </p:nvCxnSpPr>
        <p:spPr>
          <a:xfrm flipH="1" flipV="1">
            <a:off x="6212264" y="3228679"/>
            <a:ext cx="38487" cy="1003176"/>
          </a:xfrm>
          <a:prstGeom prst="bentConnector3">
            <a:avLst>
              <a:gd name="adj1" fmla="val -59396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8" idx="4"/>
            <a:endCxn id="9" idx="0"/>
          </p:cNvCxnSpPr>
          <p:nvPr/>
        </p:nvCxnSpPr>
        <p:spPr>
          <a:xfrm>
            <a:off x="5052767" y="707011"/>
            <a:ext cx="4714" cy="3393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9" idx="2"/>
            <a:endCxn id="10" idx="0"/>
          </p:cNvCxnSpPr>
          <p:nvPr/>
        </p:nvCxnSpPr>
        <p:spPr>
          <a:xfrm>
            <a:off x="5057481" y="1583702"/>
            <a:ext cx="9427" cy="2450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0" idx="2"/>
            <a:endCxn id="16" idx="0"/>
          </p:cNvCxnSpPr>
          <p:nvPr/>
        </p:nvCxnSpPr>
        <p:spPr>
          <a:xfrm>
            <a:off x="5066908" y="2658359"/>
            <a:ext cx="9426" cy="3016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6" idx="2"/>
            <a:endCxn id="18" idx="0"/>
          </p:cNvCxnSpPr>
          <p:nvPr/>
        </p:nvCxnSpPr>
        <p:spPr>
          <a:xfrm>
            <a:off x="5076334" y="3497344"/>
            <a:ext cx="9817" cy="3205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평행 사변형 37"/>
          <p:cNvSpPr/>
          <p:nvPr/>
        </p:nvSpPr>
        <p:spPr>
          <a:xfrm>
            <a:off x="3742441" y="5114042"/>
            <a:ext cx="2469823" cy="895547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　［게임　화면］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제출한　카드　화면에　출력</a:t>
            </a:r>
          </a:p>
        </p:txBody>
      </p:sp>
      <p:cxnSp>
        <p:nvCxnSpPr>
          <p:cNvPr id="40" name="직선 화살표 연결선 39"/>
          <p:cNvCxnSpPr>
            <a:stCxn id="18" idx="2"/>
            <a:endCxn id="38" idx="1"/>
          </p:cNvCxnSpPr>
          <p:nvPr/>
        </p:nvCxnSpPr>
        <p:spPr>
          <a:xfrm>
            <a:off x="5086151" y="4645855"/>
            <a:ext cx="3145" cy="4681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38" idx="5"/>
            <a:endCxn id="9" idx="1"/>
          </p:cNvCxnSpPr>
          <p:nvPr/>
        </p:nvCxnSpPr>
        <p:spPr>
          <a:xfrm rot="10800000" flipH="1">
            <a:off x="3854383" y="1315038"/>
            <a:ext cx="67167" cy="4246779"/>
          </a:xfrm>
          <a:prstGeom prst="bentConnector3">
            <a:avLst>
              <a:gd name="adj1" fmla="val -507009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5033913" y="2667787"/>
            <a:ext cx="772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Ｎｏ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6430651" y="1613556"/>
            <a:ext cx="772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Ｙｅｓ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6666321" y="3640319"/>
            <a:ext cx="772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Ｙｅｓ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5026057" y="4790389"/>
            <a:ext cx="772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Ｎｏ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7352908" y="2573518"/>
            <a:ext cx="4411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ｓｃａｎｆ（）</a:t>
            </a:r>
            <a:r>
              <a:rPr lang="ko-KR" altLang="en-US" b="1" dirty="0" err="1"/>
              <a:t>로</a:t>
            </a:r>
            <a:r>
              <a:rPr lang="ko-KR" altLang="en-US" b="1" dirty="0"/>
              <a:t>　원하는　카드　제출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7352908" y="3535051"/>
            <a:ext cx="2997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여러　오류　코드　중　하나라도　있다면　다시　카드　제출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7352908" y="1611984"/>
            <a:ext cx="4411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ｐａｓｓ시　바로　다음　ｐｌａｙｅｒ　턴　넘김</a:t>
            </a:r>
          </a:p>
        </p:txBody>
      </p:sp>
    </p:spTree>
    <p:extLst>
      <p:ext uri="{BB962C8B-B14F-4D97-AF65-F5344CB8AC3E}">
        <p14:creationId xmlns:p14="http://schemas.microsoft.com/office/powerpoint/2010/main" val="2619421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카드 제출 함수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79" y="1442121"/>
            <a:ext cx="7222852" cy="4619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27948" y="115185"/>
            <a:ext cx="5298930" cy="364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꺾인 연결선 22"/>
          <p:cNvCxnSpPr/>
          <p:nvPr/>
        </p:nvCxnSpPr>
        <p:spPr>
          <a:xfrm rot="16200000" flipH="1">
            <a:off x="7037109" y="2361414"/>
            <a:ext cx="2667786" cy="81070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805394" y="4138368"/>
            <a:ext cx="302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Player</a:t>
            </a:r>
            <a:r>
              <a:rPr lang="ko-KR" altLang="en-US" dirty="0">
                <a:solidFill>
                  <a:srgbClr val="FF0000"/>
                </a:solidFill>
              </a:rPr>
              <a:t>에게 배분된 카드 정보를 받아야 하기 때문에 우선 보류</a:t>
            </a:r>
          </a:p>
        </p:txBody>
      </p:sp>
    </p:spTree>
    <p:extLst>
      <p:ext uri="{BB962C8B-B14F-4D97-AF65-F5344CB8AC3E}">
        <p14:creationId xmlns:p14="http://schemas.microsoft.com/office/powerpoint/2010/main" val="4138237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카드 제출 함수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7013" y="1679889"/>
            <a:ext cx="6345383" cy="75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35296" y="4636368"/>
            <a:ext cx="6936175" cy="982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66921" y="3113985"/>
            <a:ext cx="6775422" cy="93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725867" y="1951350"/>
            <a:ext cx="2347271" cy="2356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00522" y="3553906"/>
            <a:ext cx="3299379" cy="2356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993931" y="3346516"/>
            <a:ext cx="254524" cy="2356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40027" y="5062194"/>
            <a:ext cx="4741679" cy="2356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421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3B3B3B"/>
                </a:solidFill>
              </a:rPr>
              <a:t>턴 관리 함수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006393" y="179111"/>
            <a:ext cx="1781665" cy="59388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ＳＴＡＲＴ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693737" y="1838215"/>
            <a:ext cx="2433686" cy="6206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큐　초기화</a:t>
            </a:r>
          </a:p>
        </p:txBody>
      </p:sp>
      <p:cxnSp>
        <p:nvCxnSpPr>
          <p:cNvPr id="10" name="직선 화살표 연결선 9"/>
          <p:cNvCxnSpPr>
            <a:stCxn id="8" idx="4"/>
            <a:endCxn id="15" idx="0"/>
          </p:cNvCxnSpPr>
          <p:nvPr/>
        </p:nvCxnSpPr>
        <p:spPr>
          <a:xfrm>
            <a:off x="4897226" y="772999"/>
            <a:ext cx="14924" cy="2278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9" idx="2"/>
            <a:endCxn id="18" idx="0"/>
          </p:cNvCxnSpPr>
          <p:nvPr/>
        </p:nvCxnSpPr>
        <p:spPr>
          <a:xfrm>
            <a:off x="4910580" y="2458817"/>
            <a:ext cx="1572" cy="22937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18" idx="2"/>
            <a:endCxn id="45" idx="0"/>
          </p:cNvCxnSpPr>
          <p:nvPr/>
        </p:nvCxnSpPr>
        <p:spPr>
          <a:xfrm>
            <a:off x="4912152" y="3308798"/>
            <a:ext cx="2357" cy="2340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695307" y="1000804"/>
            <a:ext cx="2433686" cy="6206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랜덤　턴　생성</a:t>
            </a:r>
          </a:p>
        </p:txBody>
      </p:sp>
      <p:cxnSp>
        <p:nvCxnSpPr>
          <p:cNvPr id="16" name="직선 화살표 연결선 15"/>
          <p:cNvCxnSpPr>
            <a:stCxn id="15" idx="2"/>
            <a:endCxn id="9" idx="0"/>
          </p:cNvCxnSpPr>
          <p:nvPr/>
        </p:nvCxnSpPr>
        <p:spPr>
          <a:xfrm flipH="1">
            <a:off x="4910580" y="1621406"/>
            <a:ext cx="1570" cy="21680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695309" y="2688196"/>
            <a:ext cx="2433686" cy="6206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큐　실행</a:t>
            </a:r>
          </a:p>
        </p:txBody>
      </p:sp>
      <p:sp>
        <p:nvSpPr>
          <p:cNvPr id="45" name="평행 사변형 44"/>
          <p:cNvSpPr/>
          <p:nvPr/>
        </p:nvSpPr>
        <p:spPr>
          <a:xfrm>
            <a:off x="3670171" y="3542895"/>
            <a:ext cx="2488676" cy="895547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　［게임　화면］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현재　턴　ｐｌａｙｅｒ　출력</a:t>
            </a:r>
          </a:p>
        </p:txBody>
      </p:sp>
      <p:cxnSp>
        <p:nvCxnSpPr>
          <p:cNvPr id="64" name="꺾인 연결선 63"/>
          <p:cNvCxnSpPr>
            <a:stCxn id="82" idx="3"/>
            <a:endCxn id="18" idx="3"/>
          </p:cNvCxnSpPr>
          <p:nvPr/>
        </p:nvCxnSpPr>
        <p:spPr>
          <a:xfrm flipV="1">
            <a:off x="6033154" y="2998497"/>
            <a:ext cx="95841" cy="2049541"/>
          </a:xfrm>
          <a:prstGeom prst="bentConnector3">
            <a:avLst>
              <a:gd name="adj1" fmla="val 849986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45" idx="4"/>
            <a:endCxn id="82" idx="0"/>
          </p:cNvCxnSpPr>
          <p:nvPr/>
        </p:nvCxnSpPr>
        <p:spPr>
          <a:xfrm flipH="1">
            <a:off x="4911365" y="4438442"/>
            <a:ext cx="3144" cy="2560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다이아몬드 81"/>
          <p:cNvSpPr/>
          <p:nvPr/>
        </p:nvSpPr>
        <p:spPr>
          <a:xfrm>
            <a:off x="3789575" y="4694532"/>
            <a:ext cx="2243579" cy="707012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　종료　조건　충족？</a:t>
            </a:r>
          </a:p>
        </p:txBody>
      </p:sp>
      <p:sp>
        <p:nvSpPr>
          <p:cNvPr id="85" name="타원 84"/>
          <p:cNvSpPr/>
          <p:nvPr/>
        </p:nvSpPr>
        <p:spPr>
          <a:xfrm>
            <a:off x="4026819" y="5572812"/>
            <a:ext cx="1781665" cy="59388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ＥＮＤ</a:t>
            </a:r>
          </a:p>
        </p:txBody>
      </p:sp>
      <p:cxnSp>
        <p:nvCxnSpPr>
          <p:cNvPr id="86" name="직선 화살표 연결선 85"/>
          <p:cNvCxnSpPr>
            <a:stCxn id="82" idx="2"/>
            <a:endCxn id="85" idx="0"/>
          </p:cNvCxnSpPr>
          <p:nvPr/>
        </p:nvCxnSpPr>
        <p:spPr>
          <a:xfrm>
            <a:off x="4911365" y="5401544"/>
            <a:ext cx="6287" cy="1712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421224" y="3847709"/>
            <a:ext cx="772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Ｎｏ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301764" y="5329288"/>
            <a:ext cx="772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Ｙｅｓ</a:t>
            </a:r>
          </a:p>
        </p:txBody>
      </p:sp>
      <p:graphicFrame>
        <p:nvGraphicFramePr>
          <p:cNvPr id="95" name="다이어그램 94"/>
          <p:cNvGraphicFramePr/>
          <p:nvPr/>
        </p:nvGraphicFramePr>
        <p:xfrm>
          <a:off x="7395851" y="2347274"/>
          <a:ext cx="4076569" cy="3036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6" name="아래로 구부러진 화살표 95"/>
          <p:cNvSpPr/>
          <p:nvPr/>
        </p:nvSpPr>
        <p:spPr>
          <a:xfrm rot="19568469" flipH="1">
            <a:off x="7522988" y="1787157"/>
            <a:ext cx="1694507" cy="734843"/>
          </a:xfrm>
          <a:prstGeom prst="curvedDown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0595726" y="2149313"/>
            <a:ext cx="1216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Ｑｕｅｕｅ</a:t>
            </a:r>
          </a:p>
        </p:txBody>
      </p:sp>
    </p:spTree>
    <p:extLst>
      <p:ext uri="{BB962C8B-B14F-4D97-AF65-F5344CB8AC3E}">
        <p14:creationId xmlns:p14="http://schemas.microsoft.com/office/powerpoint/2010/main" val="2774539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8849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486F649-825D-3158-AFDD-358A0E71C7A5}"/>
              </a:ext>
            </a:extLst>
          </p:cNvPr>
          <p:cNvSpPr/>
          <p:nvPr/>
        </p:nvSpPr>
        <p:spPr>
          <a:xfrm>
            <a:off x="554369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C7530D9-9FB4-DC13-D7BA-187523D0746E}"/>
              </a:ext>
            </a:extLst>
          </p:cNvPr>
          <p:cNvSpPr/>
          <p:nvPr/>
        </p:nvSpPr>
        <p:spPr>
          <a:xfrm>
            <a:off x="500162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12D4709-BD51-0F17-E8B6-A314057C4C76}"/>
              </a:ext>
            </a:extLst>
          </p:cNvPr>
          <p:cNvSpPr/>
          <p:nvPr/>
        </p:nvSpPr>
        <p:spPr>
          <a:xfrm>
            <a:off x="44894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7CEA633-A6BC-6C8A-61FD-DD8BAAE35890}"/>
              </a:ext>
            </a:extLst>
          </p:cNvPr>
          <p:cNvSpPr/>
          <p:nvPr/>
        </p:nvSpPr>
        <p:spPr>
          <a:xfrm>
            <a:off x="715948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458CE0B-C905-011E-93EF-2A25BFBBA99D}"/>
              </a:ext>
            </a:extLst>
          </p:cNvPr>
          <p:cNvSpPr/>
          <p:nvPr/>
        </p:nvSpPr>
        <p:spPr>
          <a:xfrm>
            <a:off x="661538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3E845C-F492-BBE6-EAB5-CBF3E1186A58}"/>
              </a:ext>
            </a:extLst>
          </p:cNvPr>
          <p:cNvSpPr/>
          <p:nvPr/>
        </p:nvSpPr>
        <p:spPr>
          <a:xfrm>
            <a:off x="608887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5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Google Shape;198;p42">
            <a:extLst>
              <a:ext uri="{FF2B5EF4-FFF2-40B4-BE49-F238E27FC236}">
                <a16:creationId xmlns:a16="http://schemas.microsoft.com/office/drawing/2014/main" id="{0A60F7A8-F8EE-57B7-32C2-CD2B8627A46C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9024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턴 관리 함수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8610" y="170059"/>
            <a:ext cx="7008862" cy="562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2028" y="1706383"/>
            <a:ext cx="4501162" cy="2356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05569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턴 관리 함수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17406" y="2960752"/>
            <a:ext cx="5952174" cy="2761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4939645" y="3393652"/>
            <a:ext cx="942682" cy="2545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stCxn id="8" idx="1"/>
          </p:cNvCxnSpPr>
          <p:nvPr/>
        </p:nvCxnSpPr>
        <p:spPr>
          <a:xfrm rot="10800000" flipV="1">
            <a:off x="4392891" y="3520913"/>
            <a:ext cx="546754" cy="40063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21031" y="3667027"/>
            <a:ext cx="2168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랜덤으로　섞인　순서를　보여줌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0359" y="3591613"/>
            <a:ext cx="5373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３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４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１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２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C000"/>
                </a:solidFill>
              </a:rPr>
              <a:t>３</a:t>
            </a:r>
            <a:endParaRPr lang="en-US" altLang="ko-KR" sz="1600" dirty="0">
              <a:solidFill>
                <a:srgbClr val="FFC000"/>
              </a:solidFill>
            </a:endParaRPr>
          </a:p>
          <a:p>
            <a:r>
              <a:rPr lang="ko-KR" altLang="en-US" sz="1600" dirty="0">
                <a:solidFill>
                  <a:srgbClr val="FFC000"/>
                </a:solidFill>
              </a:rPr>
              <a:t>４</a:t>
            </a:r>
            <a:endParaRPr lang="en-US" altLang="ko-KR" sz="1600" dirty="0">
              <a:solidFill>
                <a:srgbClr val="FFC000"/>
              </a:solidFill>
            </a:endParaRPr>
          </a:p>
          <a:p>
            <a:r>
              <a:rPr lang="ko-KR" altLang="en-US" sz="1600" dirty="0">
                <a:solidFill>
                  <a:srgbClr val="FFC000"/>
                </a:solidFill>
              </a:rPr>
              <a:t>１</a:t>
            </a:r>
            <a:endParaRPr lang="en-US" altLang="ko-KR" sz="1600" dirty="0">
              <a:solidFill>
                <a:srgbClr val="FFC000"/>
              </a:solidFill>
            </a:endParaRPr>
          </a:p>
          <a:p>
            <a:r>
              <a:rPr lang="ko-KR" altLang="en-US" sz="1600" dirty="0">
                <a:solidFill>
                  <a:srgbClr val="FFC000"/>
                </a:solidFill>
              </a:rPr>
              <a:t>２</a:t>
            </a:r>
            <a:endParaRPr lang="en-US" altLang="ko-KR" sz="1600" dirty="0">
              <a:solidFill>
                <a:srgbClr val="FFC000"/>
              </a:solidFill>
            </a:endParaRPr>
          </a:p>
        </p:txBody>
      </p:sp>
      <p:sp>
        <p:nvSpPr>
          <p:cNvPr id="16" name="아래쪽 화살표 15"/>
          <p:cNvSpPr/>
          <p:nvPr/>
        </p:nvSpPr>
        <p:spPr>
          <a:xfrm>
            <a:off x="7682844" y="3667027"/>
            <a:ext cx="160257" cy="185708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69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카드 카운트 함수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06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D933429-28C1-938F-5E0D-AF530087F609}"/>
              </a:ext>
            </a:extLst>
          </p:cNvPr>
          <p:cNvSpPr/>
          <p:nvPr/>
        </p:nvSpPr>
        <p:spPr>
          <a:xfrm>
            <a:off x="5006954" y="348792"/>
            <a:ext cx="1834938" cy="52744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ＳＴＡＲＴ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7CEB9F-3DDF-AB74-819E-723E71BAB0D0}"/>
              </a:ext>
            </a:extLst>
          </p:cNvPr>
          <p:cNvSpPr/>
          <p:nvPr/>
        </p:nvSpPr>
        <p:spPr>
          <a:xfrm>
            <a:off x="4641056" y="1151878"/>
            <a:ext cx="2579876" cy="294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Ｐｌａｙｅｒ　초기 카드 수 입력</a:t>
            </a: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66E110AD-D71B-BE0B-2D29-138DCDA018DE}"/>
              </a:ext>
            </a:extLst>
          </p:cNvPr>
          <p:cNvSpPr/>
          <p:nvPr/>
        </p:nvSpPr>
        <p:spPr>
          <a:xfrm>
            <a:off x="4605002" y="5251225"/>
            <a:ext cx="2707452" cy="799260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카드 가　</a:t>
            </a:r>
            <a:r>
              <a:rPr lang="en-US" altLang="ko-KR" sz="1100" dirty="0">
                <a:solidFill>
                  <a:schemeClr val="tx1"/>
                </a:solidFill>
              </a:rPr>
              <a:t>0</a:t>
            </a:r>
            <a:r>
              <a:rPr lang="ko-KR" altLang="en-US" sz="1100" dirty="0">
                <a:solidFill>
                  <a:schemeClr val="tx1"/>
                </a:solidFill>
              </a:rPr>
              <a:t>장인　ｐｌａｙｅｒ가　있는가</a:t>
            </a:r>
            <a:r>
              <a:rPr lang="en-US" altLang="ko-KR" sz="1100" dirty="0">
                <a:solidFill>
                  <a:schemeClr val="tx1"/>
                </a:solidFill>
              </a:rPr>
              <a:t>?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071C1ABB-9A27-00E3-44A0-53C161630912}"/>
              </a:ext>
            </a:extLst>
          </p:cNvPr>
          <p:cNvSpPr/>
          <p:nvPr/>
        </p:nvSpPr>
        <p:spPr>
          <a:xfrm>
            <a:off x="7894205" y="3940405"/>
            <a:ext cx="2616682" cy="824122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［게임화면］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＂ｐｌａｙｅｒ　 </a:t>
            </a:r>
            <a:r>
              <a:rPr lang="en-US" altLang="ko-KR" sz="1100" dirty="0" err="1">
                <a:solidFill>
                  <a:schemeClr val="tx1"/>
                </a:solidFill>
              </a:rPr>
              <a:t>i</a:t>
            </a:r>
            <a:r>
              <a:rPr lang="ko-KR" altLang="en-US" sz="1100" dirty="0">
                <a:solidFill>
                  <a:schemeClr val="tx1"/>
                </a:solidFill>
              </a:rPr>
              <a:t>가 카드를 모두 제출함＂　출력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40C0F6-0B4E-4763-8DEB-FE52D2C0D408}"/>
              </a:ext>
            </a:extLst>
          </p:cNvPr>
          <p:cNvCxnSpPr>
            <a:cxnSpLocks/>
            <a:stCxn id="10" idx="3"/>
            <a:endCxn id="25" idx="1"/>
          </p:cNvCxnSpPr>
          <p:nvPr/>
        </p:nvCxnSpPr>
        <p:spPr>
          <a:xfrm>
            <a:off x="7312454" y="5650855"/>
            <a:ext cx="1029942" cy="15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8431F57-4E99-51CA-DC64-B6286F642369}"/>
              </a:ext>
            </a:extLst>
          </p:cNvPr>
          <p:cNvCxnSpPr>
            <a:cxnSpLocks/>
            <a:stCxn id="22" idx="2"/>
            <a:endCxn id="18" idx="0"/>
          </p:cNvCxnSpPr>
          <p:nvPr/>
        </p:nvCxnSpPr>
        <p:spPr>
          <a:xfrm>
            <a:off x="5936805" y="2159561"/>
            <a:ext cx="764" cy="2471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E7D9E82-CF4F-7524-0057-2635C9AFE6DA}"/>
              </a:ext>
            </a:extLst>
          </p:cNvPr>
          <p:cNvCxnSpPr>
            <a:cxnSpLocks/>
            <a:stCxn id="18" idx="1"/>
            <a:endCxn id="162" idx="5"/>
          </p:cNvCxnSpPr>
          <p:nvPr/>
        </p:nvCxnSpPr>
        <p:spPr>
          <a:xfrm flipH="1">
            <a:off x="3976828" y="2766200"/>
            <a:ext cx="628107" cy="13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2C8354B-9FEA-B0BE-1E98-79EC6D0FBB37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>
            <a:off x="5924423" y="876236"/>
            <a:ext cx="6571" cy="275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4299E10-0D17-1020-3229-56425660676E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 flipH="1">
            <a:off x="5934800" y="3125655"/>
            <a:ext cx="2769" cy="311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D92D9AE-BF08-8BD9-5D89-59F2C9770057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>
            <a:off x="5930994" y="1446608"/>
            <a:ext cx="5811" cy="2537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판단 17">
            <a:extLst>
              <a:ext uri="{FF2B5EF4-FFF2-40B4-BE49-F238E27FC236}">
                <a16:creationId xmlns:a16="http://schemas.microsoft.com/office/drawing/2014/main" id="{93369273-513F-28AD-AD02-969D04320CD7}"/>
              </a:ext>
            </a:extLst>
          </p:cNvPr>
          <p:cNvSpPr/>
          <p:nvPr/>
        </p:nvSpPr>
        <p:spPr>
          <a:xfrm>
            <a:off x="4604935" y="2406745"/>
            <a:ext cx="2665268" cy="718910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카드가 </a:t>
            </a:r>
            <a:r>
              <a:rPr lang="en-US" altLang="ko-KR" sz="1200" dirty="0">
                <a:solidFill>
                  <a:schemeClr val="tx1"/>
                </a:solidFill>
              </a:rPr>
              <a:t>0</a:t>
            </a:r>
            <a:r>
              <a:rPr lang="ko-KR" altLang="en-US" sz="1200" dirty="0">
                <a:solidFill>
                  <a:schemeClr val="tx1"/>
                </a:solidFill>
              </a:rPr>
              <a:t>인　ｐｌａｙｅｒ가　４명인가？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8BA1E7E-3C9C-B364-43A3-535424B829AF}"/>
              </a:ext>
            </a:extLst>
          </p:cNvPr>
          <p:cNvCxnSpPr>
            <a:cxnSpLocks/>
            <a:stCxn id="25" idx="0"/>
            <a:endCxn id="11" idx="4"/>
          </p:cNvCxnSpPr>
          <p:nvPr/>
        </p:nvCxnSpPr>
        <p:spPr>
          <a:xfrm flipH="1" flipV="1">
            <a:off x="9202546" y="4764527"/>
            <a:ext cx="11851" cy="5826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AC2A71D-6DE1-B381-A69D-C1F67865B47E}"/>
              </a:ext>
            </a:extLst>
          </p:cNvPr>
          <p:cNvCxnSpPr>
            <a:stCxn id="23" idx="4"/>
            <a:endCxn id="10" idx="0"/>
          </p:cNvCxnSpPr>
          <p:nvPr/>
        </p:nvCxnSpPr>
        <p:spPr>
          <a:xfrm>
            <a:off x="5948910" y="4895424"/>
            <a:ext cx="9818" cy="3558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1A8B6F-963E-16CC-1735-07AE7642BBCC}"/>
              </a:ext>
            </a:extLst>
          </p:cNvPr>
          <p:cNvSpPr/>
          <p:nvPr/>
        </p:nvSpPr>
        <p:spPr>
          <a:xfrm>
            <a:off x="5061671" y="1700371"/>
            <a:ext cx="1750268" cy="4591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모든　ｐｌａｙｅｒ　카드　제출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3" name="순서도: 데이터 22">
            <a:extLst>
              <a:ext uri="{FF2B5EF4-FFF2-40B4-BE49-F238E27FC236}">
                <a16:creationId xmlns:a16="http://schemas.microsoft.com/office/drawing/2014/main" id="{071C1ABB-9A27-00E3-44A0-53C161630912}"/>
              </a:ext>
            </a:extLst>
          </p:cNvPr>
          <p:cNvSpPr/>
          <p:nvPr/>
        </p:nvSpPr>
        <p:spPr>
          <a:xfrm>
            <a:off x="4874739" y="4281840"/>
            <a:ext cx="2148342" cy="613584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［게임화면］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Ｐｌａｙｅｒ들의　카드　수량　출력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1A8B6F-963E-16CC-1735-07AE7642BBCC}"/>
              </a:ext>
            </a:extLst>
          </p:cNvPr>
          <p:cNvSpPr/>
          <p:nvPr/>
        </p:nvSpPr>
        <p:spPr>
          <a:xfrm>
            <a:off x="4921061" y="3437128"/>
            <a:ext cx="2027478" cy="494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제출　한　카드만큼　보유　카드　감소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1A8B6F-963E-16CC-1735-07AE7642BBCC}"/>
              </a:ext>
            </a:extLst>
          </p:cNvPr>
          <p:cNvSpPr/>
          <p:nvPr/>
        </p:nvSpPr>
        <p:spPr>
          <a:xfrm>
            <a:off x="8342396" y="5347141"/>
            <a:ext cx="1744001" cy="610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Ｐｌａｙｅｒ　등수를　정해주고　턴에서　제외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26" name="꺾인 연결선 25"/>
          <p:cNvCxnSpPr>
            <a:stCxn id="10" idx="1"/>
            <a:endCxn id="22" idx="1"/>
          </p:cNvCxnSpPr>
          <p:nvPr/>
        </p:nvCxnSpPr>
        <p:spPr>
          <a:xfrm rot="10800000" flipH="1">
            <a:off x="4605001" y="1929967"/>
            <a:ext cx="456669" cy="3720889"/>
          </a:xfrm>
          <a:prstGeom prst="bentConnector3">
            <a:avLst>
              <a:gd name="adj1" fmla="val -58676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299E10-0D17-1020-3229-56425660676E}"/>
              </a:ext>
            </a:extLst>
          </p:cNvPr>
          <p:cNvCxnSpPr>
            <a:cxnSpLocks/>
            <a:stCxn id="24" idx="2"/>
            <a:endCxn id="23" idx="1"/>
          </p:cNvCxnSpPr>
          <p:nvPr/>
        </p:nvCxnSpPr>
        <p:spPr>
          <a:xfrm>
            <a:off x="5934800" y="3931148"/>
            <a:ext cx="14110" cy="3506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순서도: 데이터 161">
            <a:extLst>
              <a:ext uri="{FF2B5EF4-FFF2-40B4-BE49-F238E27FC236}">
                <a16:creationId xmlns:a16="http://schemas.microsoft.com/office/drawing/2014/main" id="{071C1ABB-9A27-00E3-44A0-53C161630912}"/>
              </a:ext>
            </a:extLst>
          </p:cNvPr>
          <p:cNvSpPr/>
          <p:nvPr/>
        </p:nvSpPr>
        <p:spPr>
          <a:xfrm>
            <a:off x="2073898" y="2433688"/>
            <a:ext cx="2114367" cy="667731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［게임　종료］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각 ｐｌａｙｅｒ 등수 출력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3912124" y="2771480"/>
            <a:ext cx="1197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Ｂｒｅａｋ；</a:t>
            </a:r>
          </a:p>
        </p:txBody>
      </p:sp>
      <p:cxnSp>
        <p:nvCxnSpPr>
          <p:cNvPr id="181" name="꺾인 연결선 180"/>
          <p:cNvCxnSpPr>
            <a:stCxn id="11" idx="1"/>
            <a:endCxn id="22" idx="3"/>
          </p:cNvCxnSpPr>
          <p:nvPr/>
        </p:nvCxnSpPr>
        <p:spPr>
          <a:xfrm rot="16200000" flipV="1">
            <a:off x="7002024" y="1739882"/>
            <a:ext cx="2010439" cy="2390607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4130514" y="2471393"/>
            <a:ext cx="1197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Ｙｅｓ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7365483" y="5395274"/>
            <a:ext cx="1197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Ｙｅｓ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982833" y="5425126"/>
            <a:ext cx="1197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Ｎｏ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5862114" y="3143038"/>
            <a:ext cx="136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Ｎｏ</a:t>
            </a:r>
          </a:p>
        </p:txBody>
      </p:sp>
    </p:spTree>
    <p:extLst>
      <p:ext uri="{BB962C8B-B14F-4D97-AF65-F5344CB8AC3E}">
        <p14:creationId xmlns:p14="http://schemas.microsoft.com/office/powerpoint/2010/main" val="581751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카드 카운트 함수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06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7187" y="2074583"/>
            <a:ext cx="6188596" cy="1620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그룹 9"/>
          <p:cNvGrpSpPr/>
          <p:nvPr/>
        </p:nvGrpSpPr>
        <p:grpSpPr>
          <a:xfrm>
            <a:off x="7820679" y="-1"/>
            <a:ext cx="3661170" cy="6711885"/>
            <a:chOff x="7450023" y="0"/>
            <a:chExt cx="4329113" cy="733814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450023" y="0"/>
              <a:ext cx="4329113" cy="5472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454623" y="5485532"/>
              <a:ext cx="4267200" cy="1852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13" name="직선 연결선 12"/>
          <p:cNvCxnSpPr/>
          <p:nvPr/>
        </p:nvCxnSpPr>
        <p:spPr>
          <a:xfrm flipH="1" flipV="1">
            <a:off x="6466788" y="2045616"/>
            <a:ext cx="1659117" cy="280918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 flipV="1">
            <a:off x="414779" y="3714161"/>
            <a:ext cx="7711126" cy="114064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963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1;p54">
            <a:extLst>
              <a:ext uri="{FF2B5EF4-FFF2-40B4-BE49-F238E27FC236}">
                <a16:creationId xmlns:a16="http://schemas.microsoft.com/office/drawing/2014/main" id="{E0CB8994-52E0-202A-F4CA-8FCC3B6240AD}"/>
              </a:ext>
            </a:extLst>
          </p:cNvPr>
          <p:cNvSpPr txBox="1"/>
          <p:nvPr/>
        </p:nvSpPr>
        <p:spPr>
          <a:xfrm>
            <a:off x="1258200" y="508320"/>
            <a:ext cx="32178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카드 카운트 함수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2107" y="1023512"/>
            <a:ext cx="2096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06</a:t>
            </a:r>
            <a:endParaRPr lang="ko-KR" altLang="en-US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229" y="2073341"/>
            <a:ext cx="5878523" cy="409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5251" y="845269"/>
            <a:ext cx="5468263" cy="185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1098" y="3296796"/>
            <a:ext cx="3919984" cy="2491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" name="직사각형 16"/>
          <p:cNvSpPr/>
          <p:nvPr/>
        </p:nvSpPr>
        <p:spPr>
          <a:xfrm>
            <a:off x="1715678" y="3157979"/>
            <a:ext cx="1234912" cy="2073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15678" y="4430598"/>
            <a:ext cx="1234912" cy="2073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715678" y="5693790"/>
            <a:ext cx="1234912" cy="2073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524109" y="1847655"/>
            <a:ext cx="4034670" cy="2168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524109" y="2460398"/>
            <a:ext cx="2422687" cy="197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183227" y="3346518"/>
            <a:ext cx="3648171" cy="3110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164374" y="4015821"/>
            <a:ext cx="2630076" cy="17628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963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42"/>
          <p:cNvCxnSpPr/>
          <p:nvPr/>
        </p:nvCxnSpPr>
        <p:spPr>
          <a:xfrm>
            <a:off x="766800" y="6237360"/>
            <a:ext cx="10659000" cy="300"/>
          </a:xfrm>
          <a:prstGeom prst="straightConnector1">
            <a:avLst/>
          </a:prstGeom>
          <a:noFill/>
          <a:ln w="12600" cap="flat" cmpd="sng">
            <a:solidFill>
              <a:schemeClr val="tx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B1B8D3-DF44-CA2F-7679-BC40BF20E758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E3A1B-7C38-47EC-C0F7-581D93BBF5F8}"/>
              </a:ext>
            </a:extLst>
          </p:cNvPr>
          <p:cNvSpPr txBox="1"/>
          <p:nvPr/>
        </p:nvSpPr>
        <p:spPr>
          <a:xfrm>
            <a:off x="848839" y="373738"/>
            <a:ext cx="196208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마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DF85F-B8CF-E5D1-CB5C-1E393029DA89}"/>
              </a:ext>
            </a:extLst>
          </p:cNvPr>
          <p:cNvSpPr/>
          <p:nvPr/>
        </p:nvSpPr>
        <p:spPr>
          <a:xfrm>
            <a:off x="4376382" y="2500952"/>
            <a:ext cx="3439236" cy="1856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0" dirty="0">
                <a:solidFill>
                  <a:srgbClr val="6E5CFC"/>
                </a:solidFill>
              </a:rPr>
              <a:t>Q&amp;A</a:t>
            </a:r>
            <a:endParaRPr lang="ko-KR" altLang="en-US" sz="10000" dirty="0">
              <a:solidFill>
                <a:srgbClr val="6E5C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987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8849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486F649-825D-3158-AFDD-358A0E71C7A5}"/>
              </a:ext>
            </a:extLst>
          </p:cNvPr>
          <p:cNvSpPr/>
          <p:nvPr/>
        </p:nvSpPr>
        <p:spPr>
          <a:xfrm>
            <a:off x="554369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C7530D9-9FB4-DC13-D7BA-187523D0746E}"/>
              </a:ext>
            </a:extLst>
          </p:cNvPr>
          <p:cNvSpPr/>
          <p:nvPr/>
        </p:nvSpPr>
        <p:spPr>
          <a:xfrm>
            <a:off x="500162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12D4709-BD51-0F17-E8B6-A314057C4C76}"/>
              </a:ext>
            </a:extLst>
          </p:cNvPr>
          <p:cNvSpPr/>
          <p:nvPr/>
        </p:nvSpPr>
        <p:spPr>
          <a:xfrm>
            <a:off x="44894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7CEA633-A6BC-6C8A-61FD-DD8BAAE35890}"/>
              </a:ext>
            </a:extLst>
          </p:cNvPr>
          <p:cNvSpPr/>
          <p:nvPr/>
        </p:nvSpPr>
        <p:spPr>
          <a:xfrm>
            <a:off x="715948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458CE0B-C905-011E-93EF-2A25BFBBA99D}"/>
              </a:ext>
            </a:extLst>
          </p:cNvPr>
          <p:cNvSpPr/>
          <p:nvPr/>
        </p:nvSpPr>
        <p:spPr>
          <a:xfrm>
            <a:off x="661538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3E845C-F492-BBE6-EAB5-CBF3E1186A58}"/>
              </a:ext>
            </a:extLst>
          </p:cNvPr>
          <p:cNvSpPr/>
          <p:nvPr/>
        </p:nvSpPr>
        <p:spPr>
          <a:xfrm>
            <a:off x="608887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5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Google Shape;198;p42">
            <a:extLst>
              <a:ext uri="{FF2B5EF4-FFF2-40B4-BE49-F238E27FC236}">
                <a16:creationId xmlns:a16="http://schemas.microsoft.com/office/drawing/2014/main" id="{6E4F7DA3-76D6-A80D-50B2-7AE406CD605A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0974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7CEA633-A6BC-6C8A-61FD-DD8BAAE35890}"/>
              </a:ext>
            </a:extLst>
          </p:cNvPr>
          <p:cNvSpPr/>
          <p:nvPr/>
        </p:nvSpPr>
        <p:spPr>
          <a:xfrm>
            <a:off x="715948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458CE0B-C905-011E-93EF-2A25BFBBA99D}"/>
              </a:ext>
            </a:extLst>
          </p:cNvPr>
          <p:cNvSpPr/>
          <p:nvPr/>
        </p:nvSpPr>
        <p:spPr>
          <a:xfrm>
            <a:off x="661538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3E845C-F492-BBE6-EAB5-CBF3E1186A58}"/>
              </a:ext>
            </a:extLst>
          </p:cNvPr>
          <p:cNvSpPr/>
          <p:nvPr/>
        </p:nvSpPr>
        <p:spPr>
          <a:xfrm>
            <a:off x="608887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5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486F649-825D-3158-AFDD-358A0E71C7A5}"/>
              </a:ext>
            </a:extLst>
          </p:cNvPr>
          <p:cNvSpPr/>
          <p:nvPr/>
        </p:nvSpPr>
        <p:spPr>
          <a:xfrm>
            <a:off x="554369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C7530D9-9FB4-DC13-D7BA-187523D0746E}"/>
              </a:ext>
            </a:extLst>
          </p:cNvPr>
          <p:cNvSpPr/>
          <p:nvPr/>
        </p:nvSpPr>
        <p:spPr>
          <a:xfrm>
            <a:off x="500162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12D4709-BD51-0F17-E8B6-A314057C4C76}"/>
              </a:ext>
            </a:extLst>
          </p:cNvPr>
          <p:cNvSpPr/>
          <p:nvPr/>
        </p:nvSpPr>
        <p:spPr>
          <a:xfrm>
            <a:off x="44894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10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Google Shape;198;p42">
            <a:extLst>
              <a:ext uri="{FF2B5EF4-FFF2-40B4-BE49-F238E27FC236}">
                <a16:creationId xmlns:a16="http://schemas.microsoft.com/office/drawing/2014/main" id="{7C74F0B5-D7BB-CF47-50AC-4B85A8187B05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375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416 L 0.00078 -0.00393 C 0.00612 -0.06064 0.00534 -0.06111 0.01433 -0.11666 C 0.01901 -0.1456 0.02084 -0.17685 0.02943 -0.20324 C 0.03164 -0.21018 0.03412 -0.21689 0.03607 -0.2243 C 0.04284 -0.24861 0.03789 -0.23587 0.04297 -0.25694 C 0.04414 -0.2618 0.04571 -0.26643 0.04701 -0.27106 C 0.04753 -0.27662 0.04766 -0.28217 0.04844 -0.2875 C 0.05326 -0.32037 0.04961 -0.27384 0.05261 -0.3155 C 0.053 -0.32337 0.05326 -0.33125 0.05391 -0.33888 C 0.0543 -0.34212 0.05534 -0.34837 0.05534 -0.34814 L 0.06498 -0.36898 " pathEditMode="relative" rAng="0" ptsTypes="AAAAAAAAAAAA">
                                      <p:cBhvr>
                                        <p:cTn id="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3" y="-18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9 -0.00416 L 0.00079 -0.00393 C 0.00612 -0.06064 0.00534 -0.06111 0.01433 -0.11666 C 0.01902 -0.1456 0.02084 -0.17685 0.02943 -0.20324 C 0.03165 -0.21018 0.03412 -0.21689 0.03607 -0.2243 C 0.04284 -0.24861 0.0379 -0.23587 0.04297 -0.25694 C 0.04415 -0.2618 0.04571 -0.26643 0.04701 -0.27106 C 0.04753 -0.27662 0.04766 -0.28217 0.04844 -0.2875 C 0.05326 -0.32037 0.04961 -0.27384 0.05261 -0.3155 C 0.053 -0.32337 0.05326 -0.33125 0.05391 -0.33888 C 0.0543 -0.34212 0.05534 -0.34837 0.05534 -0.34814 L 0.06498 -0.36898 " pathEditMode="relative" rAng="0" ptsTypes="AAAAAAAAAAAA">
                                      <p:cBhvr>
                                        <p:cTn id="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3" y="-182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416 L 0.00078 -0.00393 C 0.00612 -0.06064 0.00534 -0.06111 0.01433 -0.11666 C 0.01901 -0.1456 0.02084 -0.17685 0.02943 -0.20324 C 0.03164 -0.21018 0.03412 -0.21689 0.03607 -0.2243 C 0.04284 -0.24861 0.03789 -0.23587 0.04297 -0.25694 C 0.04414 -0.2618 0.04571 -0.26643 0.04701 -0.27106 C 0.04753 -0.27662 0.04766 -0.28217 0.04844 -0.2875 C 0.05326 -0.32037 0.04961 -0.27384 0.05261 -0.3155 C 0.053 -0.32337 0.05326 -0.33125 0.05391 -0.33888 C 0.0543 -0.34212 0.05534 -0.34837 0.05534 -0.34814 L 0.06498 -0.36898 " pathEditMode="relative" rAng="0" ptsTypes="AAAAAAAAAAAA">
                                      <p:cBhvr>
                                        <p:cTn id="1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3" y="-1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8849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7CEA633-A6BC-6C8A-61FD-DD8BAAE35890}"/>
              </a:ext>
            </a:extLst>
          </p:cNvPr>
          <p:cNvSpPr/>
          <p:nvPr/>
        </p:nvSpPr>
        <p:spPr>
          <a:xfrm>
            <a:off x="715948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458CE0B-C905-011E-93EF-2A25BFBBA99D}"/>
              </a:ext>
            </a:extLst>
          </p:cNvPr>
          <p:cNvSpPr/>
          <p:nvPr/>
        </p:nvSpPr>
        <p:spPr>
          <a:xfrm>
            <a:off x="661538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3E845C-F492-BBE6-EAB5-CBF3E1186A58}"/>
              </a:ext>
            </a:extLst>
          </p:cNvPr>
          <p:cNvSpPr/>
          <p:nvPr/>
        </p:nvSpPr>
        <p:spPr>
          <a:xfrm>
            <a:off x="608887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5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Google Shape;198;p42">
            <a:extLst>
              <a:ext uri="{FF2B5EF4-FFF2-40B4-BE49-F238E27FC236}">
                <a16:creationId xmlns:a16="http://schemas.microsoft.com/office/drawing/2014/main" id="{AED83DA8-ABF9-D969-2F2C-57CC20C4CEE8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9307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7CEA633-A6BC-6C8A-61FD-DD8BAAE35890}"/>
              </a:ext>
            </a:extLst>
          </p:cNvPr>
          <p:cNvSpPr/>
          <p:nvPr/>
        </p:nvSpPr>
        <p:spPr>
          <a:xfrm>
            <a:off x="715948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458CE0B-C905-011E-93EF-2A25BFBBA99D}"/>
              </a:ext>
            </a:extLst>
          </p:cNvPr>
          <p:cNvSpPr/>
          <p:nvPr/>
        </p:nvSpPr>
        <p:spPr>
          <a:xfrm>
            <a:off x="661538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3E845C-F492-BBE6-EAB5-CBF3E1186A58}"/>
              </a:ext>
            </a:extLst>
          </p:cNvPr>
          <p:cNvSpPr/>
          <p:nvPr/>
        </p:nvSpPr>
        <p:spPr>
          <a:xfrm>
            <a:off x="608887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5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9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0A93D32-F198-AD91-DBAC-9F72841DCA51}"/>
              </a:ext>
            </a:extLst>
          </p:cNvPr>
          <p:cNvSpPr/>
          <p:nvPr/>
        </p:nvSpPr>
        <p:spPr>
          <a:xfrm>
            <a:off x="5156992" y="840414"/>
            <a:ext cx="1861608" cy="9587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FF0000"/>
                </a:solidFill>
              </a:rPr>
              <a:t>PASS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3" name="Google Shape;198;p42">
            <a:extLst>
              <a:ext uri="{FF2B5EF4-FFF2-40B4-BE49-F238E27FC236}">
                <a16:creationId xmlns:a16="http://schemas.microsoft.com/office/drawing/2014/main" id="{59D37043-4830-8A2E-045A-D7406514E5C1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94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7CEA633-A6BC-6C8A-61FD-DD8BAAE35890}"/>
              </a:ext>
            </a:extLst>
          </p:cNvPr>
          <p:cNvSpPr/>
          <p:nvPr/>
        </p:nvSpPr>
        <p:spPr>
          <a:xfrm>
            <a:off x="715948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458CE0B-C905-011E-93EF-2A25BFBBA99D}"/>
              </a:ext>
            </a:extLst>
          </p:cNvPr>
          <p:cNvSpPr/>
          <p:nvPr/>
        </p:nvSpPr>
        <p:spPr>
          <a:xfrm>
            <a:off x="661538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3E845C-F492-BBE6-EAB5-CBF3E1186A58}"/>
              </a:ext>
            </a:extLst>
          </p:cNvPr>
          <p:cNvSpPr/>
          <p:nvPr/>
        </p:nvSpPr>
        <p:spPr>
          <a:xfrm>
            <a:off x="608887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5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Google Shape;198;p42">
            <a:extLst>
              <a:ext uri="{FF2B5EF4-FFF2-40B4-BE49-F238E27FC236}">
                <a16:creationId xmlns:a16="http://schemas.microsoft.com/office/drawing/2014/main" id="{86D4BE50-90AD-CEE2-E305-97E424CF0A73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34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510B43F-4F0C-ED51-0076-D649BCAF8F1B}"/>
              </a:ext>
            </a:extLst>
          </p:cNvPr>
          <p:cNvSpPr txBox="1"/>
          <p:nvPr/>
        </p:nvSpPr>
        <p:spPr>
          <a:xfrm>
            <a:off x="1258074" y="917428"/>
            <a:ext cx="350096" cy="4337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룰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07E1A2B3-32A9-01C6-A3E1-F8D980C7583A}"/>
              </a:ext>
            </a:extLst>
          </p:cNvPr>
          <p:cNvSpPr/>
          <p:nvPr/>
        </p:nvSpPr>
        <p:spPr>
          <a:xfrm rot="10800000">
            <a:off x="766763" y="-1"/>
            <a:ext cx="360362" cy="1331120"/>
          </a:xfrm>
          <a:prstGeom prst="round2SameRect">
            <a:avLst/>
          </a:prstGeom>
          <a:solidFill>
            <a:srgbClr val="6E5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D2D64-FE17-FD51-6BD0-ED41FED12ED5}"/>
              </a:ext>
            </a:extLst>
          </p:cNvPr>
          <p:cNvSpPr txBox="1"/>
          <p:nvPr/>
        </p:nvSpPr>
        <p:spPr>
          <a:xfrm>
            <a:off x="848839" y="173116"/>
            <a:ext cx="196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들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어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</a:t>
            </a:r>
            <a:endParaRPr lang="en-US" altLang="ko-KR" sz="16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/>
            <a:r>
              <a:rPr lang="ko-KR" altLang="en-US" sz="1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72D32-1729-8AD9-9B82-FBE1F97ADE19}"/>
              </a:ext>
            </a:extLst>
          </p:cNvPr>
          <p:cNvSpPr/>
          <p:nvPr/>
        </p:nvSpPr>
        <p:spPr>
          <a:xfrm>
            <a:off x="5387340" y="14811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45ECD-1719-AE0A-DE32-CADE036E57F8}"/>
              </a:ext>
            </a:extLst>
          </p:cNvPr>
          <p:cNvSpPr/>
          <p:nvPr/>
        </p:nvSpPr>
        <p:spPr>
          <a:xfrm>
            <a:off x="5387340" y="6374605"/>
            <a:ext cx="1417320" cy="33528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876F3F-16DF-7472-10AA-BC6A9F799505}"/>
              </a:ext>
            </a:extLst>
          </p:cNvPr>
          <p:cNvSpPr/>
          <p:nvPr/>
        </p:nvSpPr>
        <p:spPr>
          <a:xfrm>
            <a:off x="10125376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9F3ED7-4BF7-0649-6829-59DB24E64254}"/>
              </a:ext>
            </a:extLst>
          </p:cNvPr>
          <p:cNvSpPr/>
          <p:nvPr/>
        </p:nvSpPr>
        <p:spPr>
          <a:xfrm>
            <a:off x="649304" y="2238825"/>
            <a:ext cx="1417320" cy="335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Player 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143CFD8D-BEE8-2E62-2E63-2130DCA8E99E}"/>
              </a:ext>
            </a:extLst>
          </p:cNvPr>
          <p:cNvGrpSpPr/>
          <p:nvPr/>
        </p:nvGrpSpPr>
        <p:grpSpPr>
          <a:xfrm>
            <a:off x="4603157" y="540031"/>
            <a:ext cx="2985685" cy="1622339"/>
            <a:chOff x="4578944" y="602529"/>
            <a:chExt cx="2985685" cy="162233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DC7B7-91C1-B662-F59A-B0CB1E30A68E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F815EB-88F3-F8F0-FC63-AFA77D441291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08220D-1907-6274-6D16-A3E41148D8E4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92398D-30AE-D0E8-3AFB-7DC53FA3574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786D4A0-77CD-7E0F-C08B-5B81AEA8ABB0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4D10E7-0839-5F72-9423-917C2CA06E3E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EA58CF3-A995-81D3-90CE-06B45C447AD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279F77-4759-ED76-9065-10700FE0F3B6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44D84A9-E5CB-5FB4-6128-7D1FDCB2799C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58F331-69DC-F6D1-4F31-1BFD60CAAE70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825B93-33B1-6618-1045-539A838B9358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306DB6-D5E0-C80A-21CD-8E5E82431621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95A6EF-9AB8-FBD0-79B9-7543B91EB031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214293-1BD0-7932-D926-7DAF81B0A2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6F53C1D-C1B3-7D75-43BF-31B0C4608488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0EB6B7C-49D5-6FAB-AA08-253DA1480B03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17BE4AA-146B-1019-0808-0A6A2A42248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60DD55C-2E8A-C48E-2CDE-CB0ABE4CEBDD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E6EF45C-8EF4-4903-83FE-4C9954EBE5C3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23385CE-28CF-AD3A-D6FB-1AFA1A1307FC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3F384AF-F29F-761E-DD5B-74379B884F8F}"/>
              </a:ext>
            </a:extLst>
          </p:cNvPr>
          <p:cNvGrpSpPr/>
          <p:nvPr/>
        </p:nvGrpSpPr>
        <p:grpSpPr>
          <a:xfrm>
            <a:off x="9206315" y="2654014"/>
            <a:ext cx="2985685" cy="1622339"/>
            <a:chOff x="4578944" y="602529"/>
            <a:chExt cx="2985685" cy="1622339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A9F175B-F146-24A0-7419-E4F29F921E53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80A2FC81-8BD5-98D1-E7AF-CEDE5EE163DB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319956A1-539C-8790-0B13-D47E15754D17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7E034F9-2880-C935-0E8B-F5AC071EF18C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032526F-A832-48CE-A253-95A063AEB19D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F0A8902-AF99-DD9C-E03B-2D0F6E806553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09BA32D0-0E5B-8F9C-0E46-BA317BEBE17E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18A12D4-7796-0D19-6F03-744E67C4CF7D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EDB9184C-A2D7-2B7A-6B9F-C86103572DA7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EE01416-B7DC-EEBC-206B-86F63EBD5BC6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55B1435-6B44-BCBB-7C6D-81264C3A256C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5F05C239-0C3D-0BA3-7425-89149A4A502B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C2BFB45-72A2-26DB-2177-996C04BF422F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5C661D73-FC95-FCE8-A92B-B710E844DE10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839C333-B2AF-331D-3327-1CC3A1616E6B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0B7BBF1F-A3E6-0666-0BFC-891CAAEE74D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32E99AE-FF13-DFAF-290F-CBCC70AE8AFB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779E9D0-D4A6-D95B-C01F-693F84D510A2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B27F6D3-8551-8C93-58C3-F282EABB9C05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F538FFD-3A86-A365-D951-84C9B52E45FA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4B71528-DB0E-3C6C-6558-CAA744EDF53D}"/>
              </a:ext>
            </a:extLst>
          </p:cNvPr>
          <p:cNvGrpSpPr/>
          <p:nvPr/>
        </p:nvGrpSpPr>
        <p:grpSpPr>
          <a:xfrm>
            <a:off x="0" y="2654014"/>
            <a:ext cx="2985685" cy="1622339"/>
            <a:chOff x="4578944" y="602529"/>
            <a:chExt cx="2985685" cy="1622339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499308C0-ADF3-C952-0FF0-55B8E4654BB9}"/>
                </a:ext>
              </a:extLst>
            </p:cNvPr>
            <p:cNvSpPr/>
            <p:nvPr/>
          </p:nvSpPr>
          <p:spPr>
            <a:xfrm>
              <a:off x="457894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576FCF4-EF00-58C8-17DF-23B740623F10}"/>
                </a:ext>
              </a:extLst>
            </p:cNvPr>
            <p:cNvSpPr/>
            <p:nvPr/>
          </p:nvSpPr>
          <p:spPr>
            <a:xfrm>
              <a:off x="485099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B4F88C69-2324-B0FF-5E6F-03689AC5B330}"/>
                </a:ext>
              </a:extLst>
            </p:cNvPr>
            <p:cNvSpPr/>
            <p:nvPr/>
          </p:nvSpPr>
          <p:spPr>
            <a:xfrm>
              <a:off x="512304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C9D9C43E-E209-E3CA-183D-9D8D0109F306}"/>
                </a:ext>
              </a:extLst>
            </p:cNvPr>
            <p:cNvSpPr/>
            <p:nvPr/>
          </p:nvSpPr>
          <p:spPr>
            <a:xfrm>
              <a:off x="539509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D275DA1-ADF8-599B-709E-AA7662C9D9E4}"/>
                </a:ext>
              </a:extLst>
            </p:cNvPr>
            <p:cNvSpPr/>
            <p:nvPr/>
          </p:nvSpPr>
          <p:spPr>
            <a:xfrm>
              <a:off x="566485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34790E92-7053-1552-7357-D850913961E4}"/>
                </a:ext>
              </a:extLst>
            </p:cNvPr>
            <p:cNvSpPr/>
            <p:nvPr/>
          </p:nvSpPr>
          <p:spPr>
            <a:xfrm>
              <a:off x="5934614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22B4CA1-B519-5A6D-61EC-F5E05CCBA3BF}"/>
                </a:ext>
              </a:extLst>
            </p:cNvPr>
            <p:cNvSpPr/>
            <p:nvPr/>
          </p:nvSpPr>
          <p:spPr>
            <a:xfrm>
              <a:off x="6206665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6C3533FB-58AD-4A7C-3BF0-0411BC115C1A}"/>
                </a:ext>
              </a:extLst>
            </p:cNvPr>
            <p:cNvSpPr/>
            <p:nvPr/>
          </p:nvSpPr>
          <p:spPr>
            <a:xfrm>
              <a:off x="647871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D59E2FDE-8A39-88EF-7A23-0532C9F87AA8}"/>
                </a:ext>
              </a:extLst>
            </p:cNvPr>
            <p:cNvSpPr/>
            <p:nvPr/>
          </p:nvSpPr>
          <p:spPr>
            <a:xfrm>
              <a:off x="6750767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F61500A-7269-1064-957B-9A86D6888C6D}"/>
                </a:ext>
              </a:extLst>
            </p:cNvPr>
            <p:cNvSpPr/>
            <p:nvPr/>
          </p:nvSpPr>
          <p:spPr>
            <a:xfrm>
              <a:off x="7020526" y="602529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6D327C3F-4468-7A78-F11A-AEE11C6D7963}"/>
                </a:ext>
              </a:extLst>
            </p:cNvPr>
            <p:cNvSpPr/>
            <p:nvPr/>
          </p:nvSpPr>
          <p:spPr>
            <a:xfrm>
              <a:off x="457894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F364D232-29C6-EFB0-6CFB-F131A8A3D100}"/>
                </a:ext>
              </a:extLst>
            </p:cNvPr>
            <p:cNvSpPr/>
            <p:nvPr/>
          </p:nvSpPr>
          <p:spPr>
            <a:xfrm>
              <a:off x="485099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85B9386-8F19-038B-2D02-72BD16F9C928}"/>
                </a:ext>
              </a:extLst>
            </p:cNvPr>
            <p:cNvSpPr/>
            <p:nvPr/>
          </p:nvSpPr>
          <p:spPr>
            <a:xfrm>
              <a:off x="512304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565E225-1B86-1F54-54C1-41552BA30651}"/>
                </a:ext>
              </a:extLst>
            </p:cNvPr>
            <p:cNvSpPr/>
            <p:nvPr/>
          </p:nvSpPr>
          <p:spPr>
            <a:xfrm>
              <a:off x="539509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9E526B06-31E7-8BE5-BD40-BA9D8C3A8FDE}"/>
                </a:ext>
              </a:extLst>
            </p:cNvPr>
            <p:cNvSpPr/>
            <p:nvPr/>
          </p:nvSpPr>
          <p:spPr>
            <a:xfrm>
              <a:off x="566485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976A946-7C19-49A1-11BC-8A6655C5BF8B}"/>
                </a:ext>
              </a:extLst>
            </p:cNvPr>
            <p:cNvSpPr/>
            <p:nvPr/>
          </p:nvSpPr>
          <p:spPr>
            <a:xfrm>
              <a:off x="5934614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E8A5674-A76F-E013-7A64-36A2A366371F}"/>
                </a:ext>
              </a:extLst>
            </p:cNvPr>
            <p:cNvSpPr/>
            <p:nvPr/>
          </p:nvSpPr>
          <p:spPr>
            <a:xfrm>
              <a:off x="6206665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B14FAA-4B2D-B356-83EB-4559E95549D1}"/>
                </a:ext>
              </a:extLst>
            </p:cNvPr>
            <p:cNvSpPr/>
            <p:nvPr/>
          </p:nvSpPr>
          <p:spPr>
            <a:xfrm>
              <a:off x="647871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4CC401B-55DD-F8BE-682E-68C74CFAF8E4}"/>
                </a:ext>
              </a:extLst>
            </p:cNvPr>
            <p:cNvSpPr/>
            <p:nvPr/>
          </p:nvSpPr>
          <p:spPr>
            <a:xfrm>
              <a:off x="6750767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160A63DF-AC23-ED51-BB90-2D1F0D63BB40}"/>
                </a:ext>
              </a:extLst>
            </p:cNvPr>
            <p:cNvSpPr/>
            <p:nvPr/>
          </p:nvSpPr>
          <p:spPr>
            <a:xfrm>
              <a:off x="7020526" y="1438942"/>
              <a:ext cx="544103" cy="785926"/>
            </a:xfrm>
            <a:prstGeom prst="rect">
              <a:avLst/>
            </a:prstGeom>
            <a:pattFill prst="solidDmnd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4E04799-9BB2-7A26-6E24-C0CFA8AA9EBA}"/>
              </a:ext>
            </a:extLst>
          </p:cNvPr>
          <p:cNvSpPr/>
          <p:nvPr/>
        </p:nvSpPr>
        <p:spPr>
          <a:xfrm>
            <a:off x="8247690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조커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2B423EF-A2EB-C0A3-1303-E5376CBCACBC}"/>
              </a:ext>
            </a:extLst>
          </p:cNvPr>
          <p:cNvSpPr/>
          <p:nvPr/>
        </p:nvSpPr>
        <p:spPr>
          <a:xfrm>
            <a:off x="77035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A6BBAE9-0C9A-E586-F26E-439DA345AD8C}"/>
              </a:ext>
            </a:extLst>
          </p:cNvPr>
          <p:cNvSpPr/>
          <p:nvPr/>
        </p:nvSpPr>
        <p:spPr>
          <a:xfrm>
            <a:off x="715948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41C48D0-A3D8-63CD-2DE6-39BE45748C5F}"/>
              </a:ext>
            </a:extLst>
          </p:cNvPr>
          <p:cNvSpPr/>
          <p:nvPr/>
        </p:nvSpPr>
        <p:spPr>
          <a:xfrm>
            <a:off x="6615381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EA3AA7B-34FC-3BA1-BA31-1E256896B991}"/>
              </a:ext>
            </a:extLst>
          </p:cNvPr>
          <p:cNvSpPr/>
          <p:nvPr/>
        </p:nvSpPr>
        <p:spPr>
          <a:xfrm>
            <a:off x="6088874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12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56B0995-0A3D-0AC7-6DC8-99BABC5C5BFE}"/>
              </a:ext>
            </a:extLst>
          </p:cNvPr>
          <p:cNvSpPr/>
          <p:nvPr/>
        </p:nvSpPr>
        <p:spPr>
          <a:xfrm>
            <a:off x="394538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A026B4-BE66-ED09-83A4-91A8E4148701}"/>
              </a:ext>
            </a:extLst>
          </p:cNvPr>
          <p:cNvSpPr/>
          <p:nvPr/>
        </p:nvSpPr>
        <p:spPr>
          <a:xfrm>
            <a:off x="3400207" y="5538192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050BAAF7-B8D1-B7F1-3DC5-305533A44AFE}"/>
              </a:ext>
            </a:extLst>
          </p:cNvPr>
          <p:cNvSpPr/>
          <p:nvPr/>
        </p:nvSpPr>
        <p:spPr>
          <a:xfrm>
            <a:off x="82476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405CBEB-1647-2417-DE5B-DBB6316CC9C9}"/>
              </a:ext>
            </a:extLst>
          </p:cNvPr>
          <p:cNvSpPr/>
          <p:nvPr/>
        </p:nvSpPr>
        <p:spPr>
          <a:xfrm>
            <a:off x="77035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8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4642537-7ED1-E57D-2B57-BD663AB01666}"/>
              </a:ext>
            </a:extLst>
          </p:cNvPr>
          <p:cNvSpPr/>
          <p:nvPr/>
        </p:nvSpPr>
        <p:spPr>
          <a:xfrm>
            <a:off x="554369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185601E-0268-350B-9A6B-1B6DA33271C0}"/>
              </a:ext>
            </a:extLst>
          </p:cNvPr>
          <p:cNvSpPr/>
          <p:nvPr/>
        </p:nvSpPr>
        <p:spPr>
          <a:xfrm>
            <a:off x="500162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4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8DDE580-F407-EBA8-DABE-A04B54CF45C5}"/>
              </a:ext>
            </a:extLst>
          </p:cNvPr>
          <p:cNvSpPr/>
          <p:nvPr/>
        </p:nvSpPr>
        <p:spPr>
          <a:xfrm>
            <a:off x="4489490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2D891AB-9F89-9674-9297-8FE81D529C8B}"/>
              </a:ext>
            </a:extLst>
          </p:cNvPr>
          <p:cNvSpPr/>
          <p:nvPr/>
        </p:nvSpPr>
        <p:spPr>
          <a:xfrm>
            <a:off x="394538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3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23E7B9B-BE96-FD5F-E5FB-D6FD88F6531C}"/>
              </a:ext>
            </a:extLst>
          </p:cNvPr>
          <p:cNvSpPr/>
          <p:nvPr/>
        </p:nvSpPr>
        <p:spPr>
          <a:xfrm>
            <a:off x="3400207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1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D2B187B-5BBF-D5A2-3370-C5EEC213BE37}"/>
              </a:ext>
            </a:extLst>
          </p:cNvPr>
          <p:cNvSpPr/>
          <p:nvPr/>
        </p:nvSpPr>
        <p:spPr>
          <a:xfrm>
            <a:off x="5276228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26E7B3-BA3C-BE00-DEFC-58389B8F2777}"/>
              </a:ext>
            </a:extLst>
          </p:cNvPr>
          <p:cNvSpPr/>
          <p:nvPr/>
        </p:nvSpPr>
        <p:spPr>
          <a:xfrm>
            <a:off x="5815745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A20DEBD-4267-0760-266D-97FC29BB6ACF}"/>
              </a:ext>
            </a:extLst>
          </p:cNvPr>
          <p:cNvSpPr/>
          <p:nvPr/>
        </p:nvSpPr>
        <p:spPr>
          <a:xfrm>
            <a:off x="6359847" y="2998783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7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87CEA633-A6BC-6C8A-61FD-DD8BAAE35890}"/>
              </a:ext>
            </a:extLst>
          </p:cNvPr>
          <p:cNvSpPr/>
          <p:nvPr/>
        </p:nvSpPr>
        <p:spPr>
          <a:xfrm>
            <a:off x="715948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6458CE0B-C905-011E-93EF-2A25BFBBA99D}"/>
              </a:ext>
            </a:extLst>
          </p:cNvPr>
          <p:cNvSpPr/>
          <p:nvPr/>
        </p:nvSpPr>
        <p:spPr>
          <a:xfrm>
            <a:off x="6615381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903E845C-F492-BBE6-EAB5-CBF3E1186A58}"/>
              </a:ext>
            </a:extLst>
          </p:cNvPr>
          <p:cNvSpPr/>
          <p:nvPr/>
        </p:nvSpPr>
        <p:spPr>
          <a:xfrm>
            <a:off x="6088874" y="4752266"/>
            <a:ext cx="544103" cy="78592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6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2" name="Google Shape;198;p42">
            <a:extLst>
              <a:ext uri="{FF2B5EF4-FFF2-40B4-BE49-F238E27FC236}">
                <a16:creationId xmlns:a16="http://schemas.microsoft.com/office/drawing/2014/main" id="{15DD1914-7970-DBE9-D74E-BFE0CB1D6358}"/>
              </a:ext>
            </a:extLst>
          </p:cNvPr>
          <p:cNvSpPr txBox="1"/>
          <p:nvPr/>
        </p:nvSpPr>
        <p:spPr>
          <a:xfrm>
            <a:off x="11258640" y="6330960"/>
            <a:ext cx="4980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791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71 -0.25764 " pathEditMode="relative" ptsTypes="AA">
                                      <p:cBhvr>
                                        <p:cTn id="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71 -0.25764 " pathEditMode="relative" ptsTypes="AA">
                                      <p:cBhvr>
                                        <p:cTn id="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771 -0.25764 " pathEditMode="relative" ptsTypes="AA">
                                      <p:cBhvr>
                                        <p:cTn id="1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0" grpId="0" animBg="1"/>
      <p:bldP spid="18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1200</Words>
  <Application>Microsoft Office PowerPoint</Application>
  <PresentationFormat>와이드스크린</PresentationFormat>
  <Paragraphs>777</Paragraphs>
  <Slides>35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나눔스퀘어 네오 Bold</vt:lpstr>
      <vt:lpstr>나눔스퀘어 네오 ExtraBold</vt:lpstr>
      <vt:lpstr>나눔스퀘어 네오 Heavy</vt:lpstr>
      <vt:lpstr>Malgun Gothic</vt:lpstr>
      <vt:lpstr>Arial</vt:lpstr>
      <vt:lpstr>Calibri</vt:lpstr>
      <vt:lpstr>Times New Roman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황 현석</cp:lastModifiedBy>
  <cp:revision>90</cp:revision>
  <dcterms:modified xsi:type="dcterms:W3CDTF">2023-06-02T16:03:14Z</dcterms:modified>
</cp:coreProperties>
</file>